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256" r:id="rId2"/>
    <p:sldId id="258" r:id="rId3"/>
    <p:sldId id="263" r:id="rId4"/>
    <p:sldId id="259" r:id="rId5"/>
    <p:sldId id="260" r:id="rId6"/>
    <p:sldId id="271" r:id="rId7"/>
    <p:sldId id="282" r:id="rId8"/>
    <p:sldId id="311" r:id="rId9"/>
    <p:sldId id="267" r:id="rId10"/>
    <p:sldId id="312" r:id="rId11"/>
    <p:sldId id="314" r:id="rId12"/>
    <p:sldId id="313" r:id="rId13"/>
    <p:sldId id="315" r:id="rId14"/>
    <p:sldId id="316" r:id="rId15"/>
    <p:sldId id="290" r:id="rId16"/>
  </p:sldIdLst>
  <p:sldSz cx="9144000" cy="5143500" type="screen16x9"/>
  <p:notesSz cx="6858000" cy="9144000"/>
  <p:embeddedFontLst>
    <p:embeddedFont>
      <p:font typeface="Baskervville" panose="020B0604020202020204" charset="0"/>
      <p:regular r:id="rId18"/>
      <p:italic r:id="rId19"/>
    </p:embeddedFont>
    <p:embeddedFont>
      <p:font typeface="Bebas Neue" panose="020B0606020202050201" pitchFamily="34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BEF48F-FBAF-4055-8E16-E6FEA31CB969}">
  <a:tblStyle styleId="{26BEF48F-FBAF-4055-8E16-E6FEA31CB9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37A00A-4768-4E3E-BF5D-45985C6F90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97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7af35e7b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7af35e7b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58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af35e7b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7af35e7b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0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af35e7b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7af35e7b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66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af35e7b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7af35e7b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581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7af35e7b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7af35e7b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45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7af35e7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e7af35e7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7af35e7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7af35e7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7af35e7b4_0_14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7af35e7b4_0_14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7af35e7b4_0_14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e7af35e7b4_0_14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5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7af35e7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7af35e7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18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7af35e7b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7af35e7b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85425"/>
            <a:ext cx="4559700" cy="22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775300"/>
            <a:ext cx="4559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4923150" y="2898323"/>
            <a:ext cx="285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2"/>
          </p:nvPr>
        </p:nvSpPr>
        <p:spPr>
          <a:xfrm>
            <a:off x="1368750" y="2898323"/>
            <a:ext cx="285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>
            <a:off x="1368750" y="2410700"/>
            <a:ext cx="285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4"/>
          </p:nvPr>
        </p:nvSpPr>
        <p:spPr>
          <a:xfrm>
            <a:off x="4923154" y="2410700"/>
            <a:ext cx="285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57" name="Google Shape;157;p23"/>
            <p:cNvPicPr preferRelativeResize="0"/>
            <p:nvPr/>
          </p:nvPicPr>
          <p:blipFill rotWithShape="1">
            <a:blip r:embed="rId2">
              <a:alphaModFix/>
            </a:blip>
            <a:srcRect l="35187" t="-22069" r="7587" b="-9926"/>
            <a:stretch/>
          </p:blipFill>
          <p:spPr>
            <a:xfrm flipH="1">
              <a:off x="8303375" y="0"/>
              <a:ext cx="840626" cy="200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3"/>
            <p:cNvPicPr preferRelativeResize="0"/>
            <p:nvPr/>
          </p:nvPicPr>
          <p:blipFill rotWithShape="1">
            <a:blip r:embed="rId3">
              <a:alphaModFix/>
            </a:blip>
            <a:srcRect l="-16649" t="12690" r="60362" b="-20786"/>
            <a:stretch/>
          </p:blipFill>
          <p:spPr>
            <a:xfrm rot="-5400000" flipH="1">
              <a:off x="273700" y="4186125"/>
              <a:ext cx="801099" cy="111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3"/>
            <p:cNvPicPr preferRelativeResize="0"/>
            <p:nvPr/>
          </p:nvPicPr>
          <p:blipFill rotWithShape="1">
            <a:blip r:embed="rId4">
              <a:alphaModFix/>
            </a:blip>
            <a:srcRect l="11565" t="32755" r="70085" b="-13733"/>
            <a:stretch/>
          </p:blipFill>
          <p:spPr>
            <a:xfrm flipH="1">
              <a:off x="0" y="3131850"/>
              <a:ext cx="806825" cy="200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 hasCustomPrompt="1"/>
          </p:nvPr>
        </p:nvSpPr>
        <p:spPr>
          <a:xfrm>
            <a:off x="3716125" y="706175"/>
            <a:ext cx="415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"/>
          </p:nvPr>
        </p:nvSpPr>
        <p:spPr>
          <a:xfrm>
            <a:off x="3716125" y="1464175"/>
            <a:ext cx="4151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 idx="2" hasCustomPrompt="1"/>
          </p:nvPr>
        </p:nvSpPr>
        <p:spPr>
          <a:xfrm>
            <a:off x="3716125" y="2003879"/>
            <a:ext cx="415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3"/>
          </p:nvPr>
        </p:nvSpPr>
        <p:spPr>
          <a:xfrm>
            <a:off x="3716125" y="2764450"/>
            <a:ext cx="4151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" hasCustomPrompt="1"/>
          </p:nvPr>
        </p:nvSpPr>
        <p:spPr>
          <a:xfrm>
            <a:off x="3716125" y="3301584"/>
            <a:ext cx="415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5"/>
          </p:nvPr>
        </p:nvSpPr>
        <p:spPr>
          <a:xfrm>
            <a:off x="3716125" y="4064726"/>
            <a:ext cx="4151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grpSp>
        <p:nvGrpSpPr>
          <p:cNvPr id="241" name="Google Shape;241;p30"/>
          <p:cNvGrpSpPr/>
          <p:nvPr/>
        </p:nvGrpSpPr>
        <p:grpSpPr>
          <a:xfrm flipH="1">
            <a:off x="5915325" y="-25"/>
            <a:ext cx="3228675" cy="5152735"/>
            <a:chOff x="0" y="-2686040"/>
            <a:chExt cx="4916515" cy="7846407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2">
              <a:alphaModFix/>
            </a:blip>
            <a:srcRect l="7633" t="-29216" r="49671" b="-36127"/>
            <a:stretch/>
          </p:blipFill>
          <p:spPr>
            <a:xfrm rot="5400000">
              <a:off x="3435320" y="3677597"/>
              <a:ext cx="778819" cy="2183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0"/>
            <p:cNvPicPr preferRelativeResize="0"/>
            <p:nvPr/>
          </p:nvPicPr>
          <p:blipFill rotWithShape="1">
            <a:blip r:embed="rId3">
              <a:alphaModFix/>
            </a:blip>
            <a:srcRect l="53171" t="47922" r="-8367" b="-7364"/>
            <a:stretch/>
          </p:blipFill>
          <p:spPr>
            <a:xfrm>
              <a:off x="0" y="-2686040"/>
              <a:ext cx="1996840" cy="222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0"/>
            <p:cNvPicPr preferRelativeResize="0"/>
            <p:nvPr/>
          </p:nvPicPr>
          <p:blipFill rotWithShape="1">
            <a:blip r:embed="rId4">
              <a:alphaModFix/>
            </a:blip>
            <a:srcRect l="32323" t="-33046" r="-11607" b="6528"/>
            <a:stretch/>
          </p:blipFill>
          <p:spPr>
            <a:xfrm>
              <a:off x="0" y="2235500"/>
              <a:ext cx="997406" cy="2910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0"/>
            <p:cNvPicPr preferRelativeResize="0"/>
            <p:nvPr/>
          </p:nvPicPr>
          <p:blipFill rotWithShape="1">
            <a:blip r:embed="rId5">
              <a:alphaModFix/>
            </a:blip>
            <a:srcRect l="25865" t="60977" r="28963" b="-8180"/>
            <a:stretch/>
          </p:blipFill>
          <p:spPr>
            <a:xfrm>
              <a:off x="393218" y="3663919"/>
              <a:ext cx="2545725" cy="1496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1018025" y="485175"/>
            <a:ext cx="41394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1018025" y="1618848"/>
            <a:ext cx="4139400" cy="12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31"/>
          <p:cNvSpPr txBox="1"/>
          <p:nvPr/>
        </p:nvSpPr>
        <p:spPr>
          <a:xfrm>
            <a:off x="1018025" y="3385900"/>
            <a:ext cx="4139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CREDITS:</a:t>
            </a:r>
            <a:r>
              <a:rPr lang="en" sz="1200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 This presentation template was created by </a:t>
            </a:r>
            <a:r>
              <a:rPr lang="en" sz="1200" b="1" u="sng" dirty="0">
                <a:solidFill>
                  <a:schemeClr val="hlink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  <a:hlinkClick r:id="rId2"/>
              </a:rPr>
              <a:t>Slidesgo</a:t>
            </a:r>
            <a:r>
              <a:rPr lang="en" sz="1200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, and includes icons by </a:t>
            </a:r>
            <a:r>
              <a:rPr lang="en" sz="1200" b="1" u="sng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, and infographics &amp; images by </a:t>
            </a:r>
            <a:r>
              <a:rPr lang="en" sz="1200" b="1" u="sng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 </a:t>
            </a:r>
            <a:endParaRPr sz="1200" b="1" u="sng" dirty="0">
              <a:solidFill>
                <a:schemeClr val="dk1"/>
              </a:solidFill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grpSp>
        <p:nvGrpSpPr>
          <p:cNvPr id="250" name="Google Shape;250;p31"/>
          <p:cNvGrpSpPr/>
          <p:nvPr/>
        </p:nvGrpSpPr>
        <p:grpSpPr>
          <a:xfrm>
            <a:off x="-71600" y="-325564"/>
            <a:ext cx="1344425" cy="5474290"/>
            <a:chOff x="-71600" y="-325564"/>
            <a:chExt cx="1344425" cy="5474290"/>
          </a:xfrm>
        </p:grpSpPr>
        <p:pic>
          <p:nvPicPr>
            <p:cNvPr id="251" name="Google Shape;251;p31"/>
            <p:cNvPicPr preferRelativeResize="0"/>
            <p:nvPr/>
          </p:nvPicPr>
          <p:blipFill rotWithShape="1">
            <a:blip r:embed="rId5">
              <a:alphaModFix/>
            </a:blip>
            <a:srcRect l="-9431" r="57439"/>
            <a:stretch/>
          </p:blipFill>
          <p:spPr>
            <a:xfrm rot="5400000">
              <a:off x="117875" y="3993776"/>
              <a:ext cx="965475" cy="134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 rotWithShape="1">
            <a:blip r:embed="rId6">
              <a:alphaModFix/>
            </a:blip>
            <a:srcRect l="52876" t="-19091" r="-4940" b="-7426"/>
            <a:stretch/>
          </p:blipFill>
          <p:spPr>
            <a:xfrm>
              <a:off x="5" y="-325564"/>
              <a:ext cx="666794" cy="29632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2"/>
          <p:cNvGrpSpPr/>
          <p:nvPr/>
        </p:nvGrpSpPr>
        <p:grpSpPr>
          <a:xfrm flipH="1">
            <a:off x="-6850" y="-11950"/>
            <a:ext cx="9150850" cy="5155407"/>
            <a:chOff x="-6850" y="-11950"/>
            <a:chExt cx="9150850" cy="5155407"/>
          </a:xfrm>
        </p:grpSpPr>
        <p:grpSp>
          <p:nvGrpSpPr>
            <p:cNvPr id="255" name="Google Shape;255;p32"/>
            <p:cNvGrpSpPr/>
            <p:nvPr/>
          </p:nvGrpSpPr>
          <p:grpSpPr>
            <a:xfrm flipH="1">
              <a:off x="5387545" y="2705868"/>
              <a:ext cx="3756455" cy="2437589"/>
              <a:chOff x="0" y="1434400"/>
              <a:chExt cx="5720200" cy="3711876"/>
            </a:xfrm>
          </p:grpSpPr>
          <p:pic>
            <p:nvPicPr>
              <p:cNvPr id="256" name="Google Shape;256;p32"/>
              <p:cNvPicPr preferRelativeResize="0"/>
              <p:nvPr/>
            </p:nvPicPr>
            <p:blipFill rotWithShape="1">
              <a:blip r:embed="rId2">
                <a:alphaModFix/>
              </a:blip>
              <a:srcRect l="-9430" r="59560"/>
              <a:stretch/>
            </p:blipFill>
            <p:spPr>
              <a:xfrm rot="5400000">
                <a:off x="4505888" y="3918789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2"/>
              <p:cNvPicPr preferRelativeResize="0"/>
              <p:nvPr/>
            </p:nvPicPr>
            <p:blipFill rotWithShape="1">
              <a:blip r:embed="rId3">
                <a:alphaModFix/>
              </a:blip>
              <a:srcRect l="14022" t="-1943" b="52497"/>
              <a:stretch/>
            </p:blipFill>
            <p:spPr>
              <a:xfrm>
                <a:off x="0" y="3291425"/>
                <a:ext cx="3110451" cy="1854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2"/>
              <p:cNvPicPr preferRelativeResize="0"/>
              <p:nvPr/>
            </p:nvPicPr>
            <p:blipFill rotWithShape="1">
              <a:blip r:embed="rId4">
                <a:alphaModFix/>
              </a:blip>
              <a:srcRect l="52876" t="-19091" r="-4940" b="-7426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2"/>
              <p:cNvPicPr preferRelativeResize="0"/>
              <p:nvPr/>
            </p:nvPicPr>
            <p:blipFill rotWithShape="1">
              <a:blip r:embed="rId5">
                <a:alphaModFix/>
              </a:blip>
              <a:srcRect l="6973" t="11846" r="64005" b="35874"/>
              <a:stretch/>
            </p:blipFill>
            <p:spPr>
              <a:xfrm>
                <a:off x="2585825" y="3338800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0" name="Google Shape;260;p32"/>
            <p:cNvPicPr preferRelativeResize="0"/>
            <p:nvPr/>
          </p:nvPicPr>
          <p:blipFill rotWithShape="1">
            <a:blip r:embed="rId6">
              <a:alphaModFix/>
            </a:blip>
            <a:srcRect l="23173" t="-7907" r="-11085" b="-3463"/>
            <a:stretch/>
          </p:blipFill>
          <p:spPr>
            <a:xfrm rot="5">
              <a:off x="-6850" y="799276"/>
              <a:ext cx="1524951" cy="199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2"/>
            <p:cNvPicPr preferRelativeResize="0"/>
            <p:nvPr/>
          </p:nvPicPr>
          <p:blipFill rotWithShape="1">
            <a:blip r:embed="rId7">
              <a:alphaModFix/>
            </a:blip>
            <a:srcRect l="-2935" t="6483" r="79801" b="-2535"/>
            <a:stretch/>
          </p:blipFill>
          <p:spPr>
            <a:xfrm rot="5400000" flipH="1">
              <a:off x="822027" y="-822025"/>
              <a:ext cx="1231073" cy="287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2"/>
            <p:cNvPicPr preferRelativeResize="0"/>
            <p:nvPr/>
          </p:nvPicPr>
          <p:blipFill rotWithShape="1">
            <a:blip r:embed="rId5">
              <a:alphaModFix/>
            </a:blip>
            <a:srcRect l="9315" t="5838" r="66392" b="-1550"/>
            <a:stretch/>
          </p:blipFill>
          <p:spPr>
            <a:xfrm flipH="1">
              <a:off x="2" y="2414875"/>
              <a:ext cx="1231073" cy="272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2"/>
            <p:cNvPicPr preferRelativeResize="0"/>
            <p:nvPr/>
          </p:nvPicPr>
          <p:blipFill rotWithShape="1">
            <a:blip r:embed="rId2">
              <a:alphaModFix/>
            </a:blip>
            <a:srcRect l="51475" t="3820" r="6244" b="-61053"/>
            <a:stretch/>
          </p:blipFill>
          <p:spPr>
            <a:xfrm rot="5400000">
              <a:off x="7331650" y="-842725"/>
              <a:ext cx="981575" cy="26431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3"/>
          <p:cNvGrpSpPr/>
          <p:nvPr/>
        </p:nvGrpSpPr>
        <p:grpSpPr>
          <a:xfrm rot="10800000" flipH="1">
            <a:off x="0" y="0"/>
            <a:ext cx="9144000" cy="5157487"/>
            <a:chOff x="0" y="0"/>
            <a:chExt cx="9144000" cy="5157487"/>
          </a:xfrm>
        </p:grpSpPr>
        <p:pic>
          <p:nvPicPr>
            <p:cNvPr id="266" name="Google Shape;266;p33"/>
            <p:cNvPicPr preferRelativeResize="0"/>
            <p:nvPr/>
          </p:nvPicPr>
          <p:blipFill rotWithShape="1">
            <a:blip r:embed="rId2">
              <a:alphaModFix/>
            </a:blip>
            <a:srcRect l="51695" t="58621" r="-2007" b="-4602"/>
            <a:stretch/>
          </p:blipFill>
          <p:spPr>
            <a:xfrm flipH="1">
              <a:off x="7874451" y="0"/>
              <a:ext cx="1269549" cy="120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3"/>
            <p:cNvPicPr preferRelativeResize="0"/>
            <p:nvPr/>
          </p:nvPicPr>
          <p:blipFill rotWithShape="1">
            <a:blip r:embed="rId3">
              <a:alphaModFix/>
            </a:blip>
            <a:srcRect l="4417" t="15936" r="78418" b="-12639"/>
            <a:stretch/>
          </p:blipFill>
          <p:spPr>
            <a:xfrm flipH="1">
              <a:off x="0" y="1948013"/>
              <a:ext cx="1012726" cy="320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4229700" y="2281775"/>
            <a:ext cx="2979600" cy="12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5761800" y="990475"/>
            <a:ext cx="14475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4229700" y="3429375"/>
            <a:ext cx="29796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94" name="Google Shape;94;p15"/>
          <p:cNvGrpSpPr/>
          <p:nvPr/>
        </p:nvGrpSpPr>
        <p:grpSpPr>
          <a:xfrm>
            <a:off x="7510875" y="0"/>
            <a:ext cx="1639025" cy="5146501"/>
            <a:chOff x="7510875" y="0"/>
            <a:chExt cx="1639025" cy="5146501"/>
          </a:xfrm>
        </p:grpSpPr>
        <p:pic>
          <p:nvPicPr>
            <p:cNvPr id="95" name="Google Shape;95;p15"/>
            <p:cNvPicPr preferRelativeResize="0"/>
            <p:nvPr/>
          </p:nvPicPr>
          <p:blipFill rotWithShape="1">
            <a:blip r:embed="rId2">
              <a:alphaModFix/>
            </a:blip>
            <a:srcRect l="14530" t="-21422" r="66251" b="14310"/>
            <a:stretch/>
          </p:blipFill>
          <p:spPr>
            <a:xfrm flipH="1">
              <a:off x="8366924" y="2409025"/>
              <a:ext cx="782976" cy="245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 rotWithShape="1">
            <a:blip r:embed="rId3">
              <a:alphaModFix/>
            </a:blip>
            <a:srcRect l="37584" t="-16263" r="-5820" b="62250"/>
            <a:stretch/>
          </p:blipFill>
          <p:spPr>
            <a:xfrm flipH="1">
              <a:off x="7510875" y="3801328"/>
              <a:ext cx="1639016" cy="134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 rotWithShape="1">
            <a:blip r:embed="rId4">
              <a:alphaModFix/>
            </a:blip>
            <a:srcRect l="-25346" t="1703" r="-25346" b="33035"/>
            <a:stretch/>
          </p:blipFill>
          <p:spPr>
            <a:xfrm rot="-5400000" flipH="1">
              <a:off x="7828525" y="153400"/>
              <a:ext cx="1474774" cy="11679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5225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685500" y="2460927"/>
            <a:ext cx="5267100" cy="83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685500" y="1577100"/>
            <a:ext cx="1810200" cy="111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85500" y="3209075"/>
            <a:ext cx="52671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-48875" t="45011" r="-5112" b="5225"/>
          <a:stretch/>
        </p:blipFill>
        <p:spPr>
          <a:xfrm rot="5400000">
            <a:off x="7230975" y="3244400"/>
            <a:ext cx="3100625" cy="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 flipH="1">
            <a:off x="0" y="17225"/>
            <a:ext cx="9143998" cy="5134774"/>
            <a:chOff x="2" y="0"/>
            <a:chExt cx="9143998" cy="5134774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l="45533" t="-23614" r="-2758" b="-8381"/>
            <a:stretch/>
          </p:blipFill>
          <p:spPr>
            <a:xfrm flipH="1">
              <a:off x="8303375" y="0"/>
              <a:ext cx="840626" cy="200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l="-16649" t="12690" r="60362" b="-20786"/>
            <a:stretch/>
          </p:blipFill>
          <p:spPr>
            <a:xfrm rot="-5400000" flipH="1">
              <a:off x="248962" y="4263847"/>
              <a:ext cx="728687" cy="101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4">
              <a:alphaModFix/>
            </a:blip>
            <a:srcRect l="11532" t="33622" r="70118" b="-14600"/>
            <a:stretch/>
          </p:blipFill>
          <p:spPr>
            <a:xfrm flipH="1">
              <a:off x="2" y="3312900"/>
              <a:ext cx="733896" cy="1821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84250" y="1494625"/>
            <a:ext cx="73755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8" name="Google Shape;48;p8"/>
          <p:cNvGrpSpPr/>
          <p:nvPr/>
        </p:nvGrpSpPr>
        <p:grpSpPr>
          <a:xfrm rot="10800000" flipH="1">
            <a:off x="0" y="-28677"/>
            <a:ext cx="9143996" cy="2466266"/>
            <a:chOff x="0" y="2705868"/>
            <a:chExt cx="9143996" cy="2466266"/>
          </a:xfrm>
        </p:grpSpPr>
        <p:pic>
          <p:nvPicPr>
            <p:cNvPr id="49" name="Google Shape;49;p8"/>
            <p:cNvPicPr preferRelativeResize="0"/>
            <p:nvPr/>
          </p:nvPicPr>
          <p:blipFill rotWithShape="1">
            <a:blip r:embed="rId2">
              <a:alphaModFix/>
            </a:blip>
            <a:srcRect l="12051" t="-35371" r="57322" b="37062"/>
            <a:stretch/>
          </p:blipFill>
          <p:spPr>
            <a:xfrm>
              <a:off x="0" y="3189582"/>
              <a:ext cx="1090227" cy="1968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" name="Google Shape;50;p8"/>
            <p:cNvGrpSpPr/>
            <p:nvPr/>
          </p:nvGrpSpPr>
          <p:grpSpPr>
            <a:xfrm flipH="1">
              <a:off x="396445" y="2705868"/>
              <a:ext cx="8747551" cy="2466266"/>
              <a:chOff x="6" y="1434400"/>
              <a:chExt cx="13320468" cy="3755544"/>
            </a:xfrm>
          </p:grpSpPr>
          <p:pic>
            <p:nvPicPr>
              <p:cNvPr id="51" name="Google Shape;51;p8"/>
              <p:cNvPicPr preferRelativeResize="0"/>
              <p:nvPr/>
            </p:nvPicPr>
            <p:blipFill rotWithShape="1">
              <a:blip r:embed="rId3">
                <a:alphaModFix/>
              </a:blip>
              <a:srcRect l="-9430" r="59560"/>
              <a:stretch/>
            </p:blipFill>
            <p:spPr>
              <a:xfrm rot="5400000">
                <a:off x="12106162" y="3954193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8"/>
              <p:cNvPicPr preferRelativeResize="0"/>
              <p:nvPr/>
            </p:nvPicPr>
            <p:blipFill rotWithShape="1">
              <a:blip r:embed="rId4">
                <a:alphaModFix/>
              </a:blip>
              <a:srcRect l="52876" t="-19091" r="-4940" b="-7426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8"/>
              <p:cNvPicPr preferRelativeResize="0"/>
              <p:nvPr/>
            </p:nvPicPr>
            <p:blipFill rotWithShape="1">
              <a:blip r:embed="rId5">
                <a:alphaModFix/>
              </a:blip>
              <a:srcRect l="7542" t="4281" r="63436" b="43438"/>
              <a:stretch/>
            </p:blipFill>
            <p:spPr>
              <a:xfrm>
                <a:off x="1976643" y="3385244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135550" y="15058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35550" y="29665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l="51987" t="3820" r="6247" b="-61053"/>
          <a:stretch/>
        </p:blipFill>
        <p:spPr>
          <a:xfrm rot="5400000">
            <a:off x="7337624" y="-836747"/>
            <a:ext cx="969625" cy="26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8175"/>
            <a:ext cx="6576000" cy="13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284000" y="3075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grpSp>
        <p:nvGrpSpPr>
          <p:cNvPr id="64" name="Google Shape;64;p11"/>
          <p:cNvGrpSpPr/>
          <p:nvPr/>
        </p:nvGrpSpPr>
        <p:grpSpPr>
          <a:xfrm>
            <a:off x="1" y="2016562"/>
            <a:ext cx="9190974" cy="3129935"/>
            <a:chOff x="1" y="2016562"/>
            <a:chExt cx="9190974" cy="3129935"/>
          </a:xfrm>
        </p:grpSpPr>
        <p:pic>
          <p:nvPicPr>
            <p:cNvPr id="65" name="Google Shape;65;p11"/>
            <p:cNvPicPr preferRelativeResize="0"/>
            <p:nvPr/>
          </p:nvPicPr>
          <p:blipFill rotWithShape="1">
            <a:blip r:embed="rId2">
              <a:alphaModFix/>
            </a:blip>
            <a:srcRect l="13523" t="-21422" r="66250" b="14310"/>
            <a:stretch/>
          </p:blipFill>
          <p:spPr>
            <a:xfrm flipH="1">
              <a:off x="8248777" y="2016562"/>
              <a:ext cx="942198" cy="280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" name="Google Shape;66;p11"/>
            <p:cNvGrpSpPr/>
            <p:nvPr/>
          </p:nvGrpSpPr>
          <p:grpSpPr>
            <a:xfrm>
              <a:off x="1" y="3608474"/>
              <a:ext cx="9143999" cy="1538023"/>
              <a:chOff x="1" y="3608474"/>
              <a:chExt cx="9143999" cy="1538023"/>
            </a:xfrm>
          </p:grpSpPr>
          <p:pic>
            <p:nvPicPr>
              <p:cNvPr id="67" name="Google Shape;67;p11"/>
              <p:cNvPicPr preferRelativeResize="0"/>
              <p:nvPr/>
            </p:nvPicPr>
            <p:blipFill rotWithShape="1">
              <a:blip r:embed="rId3">
                <a:alphaModFix/>
              </a:blip>
              <a:srcRect l="37584" t="-16263" r="-5820" b="62250"/>
              <a:stretch/>
            </p:blipFill>
            <p:spPr>
              <a:xfrm flipH="1">
                <a:off x="7270001" y="3608474"/>
                <a:ext cx="1873999" cy="1538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1"/>
              <p:cNvPicPr preferRelativeResize="0"/>
              <p:nvPr/>
            </p:nvPicPr>
            <p:blipFill rotWithShape="1">
              <a:blip r:embed="rId4">
                <a:alphaModFix/>
              </a:blip>
              <a:srcRect l="-14301" t="15261" r="33591"/>
              <a:stretch/>
            </p:blipFill>
            <p:spPr>
              <a:xfrm rot="5400000">
                <a:off x="-179787" y="3824487"/>
                <a:ext cx="1498800" cy="1139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19975" y="310981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3419246" y="310981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118524" y="310981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 hasCustomPrompt="1"/>
          </p:nvPr>
        </p:nvSpPr>
        <p:spPr>
          <a:xfrm>
            <a:off x="719975" y="1492300"/>
            <a:ext cx="1136100" cy="8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46" y="1492300"/>
            <a:ext cx="1136100" cy="8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492300"/>
            <a:ext cx="1136100" cy="8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719975" y="2317288"/>
            <a:ext cx="230550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3419246" y="2317288"/>
            <a:ext cx="230550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>
            <a:off x="6118524" y="2317288"/>
            <a:ext cx="230550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t="68350" b="22797"/>
          <a:stretch/>
        </p:blipFill>
        <p:spPr>
          <a:xfrm>
            <a:off x="0" y="4604001"/>
            <a:ext cx="9143926" cy="5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615950" y="1760950"/>
            <a:ext cx="2979600" cy="12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2" hasCustomPrompt="1"/>
          </p:nvPr>
        </p:nvSpPr>
        <p:spPr>
          <a:xfrm>
            <a:off x="1615950" y="781775"/>
            <a:ext cx="1447500" cy="112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615950" y="2908550"/>
            <a:ext cx="29796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86" name="Google Shape;86;p14"/>
          <p:cNvGrpSpPr/>
          <p:nvPr/>
        </p:nvGrpSpPr>
        <p:grpSpPr>
          <a:xfrm flipH="1">
            <a:off x="0" y="0"/>
            <a:ext cx="1365525" cy="5143501"/>
            <a:chOff x="7778480" y="0"/>
            <a:chExt cx="1365525" cy="5143501"/>
          </a:xfrm>
        </p:grpSpPr>
        <p:pic>
          <p:nvPicPr>
            <p:cNvPr id="87" name="Google Shape;87;p14"/>
            <p:cNvPicPr preferRelativeResize="0"/>
            <p:nvPr/>
          </p:nvPicPr>
          <p:blipFill rotWithShape="1">
            <a:blip r:embed="rId2">
              <a:alphaModFix/>
            </a:blip>
            <a:srcRect l="10410" t="13606" r="73804" b="8152"/>
            <a:stretch/>
          </p:blipFill>
          <p:spPr>
            <a:xfrm>
              <a:off x="8257350" y="2671525"/>
              <a:ext cx="886651" cy="247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/>
            <p:cNvPicPr preferRelativeResize="0"/>
            <p:nvPr/>
          </p:nvPicPr>
          <p:blipFill rotWithShape="1">
            <a:blip r:embed="rId3">
              <a:alphaModFix/>
            </a:blip>
            <a:srcRect l="64650" t="27006" r="-14962" b="1773"/>
            <a:stretch/>
          </p:blipFill>
          <p:spPr>
            <a:xfrm flipH="1">
              <a:off x="7778480" y="0"/>
              <a:ext cx="1365525" cy="2004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l="35187" t="-22069" r="7587" b="-9926"/>
          <a:stretch/>
        </p:blipFill>
        <p:spPr>
          <a:xfrm rot="5400000" flipH="1">
            <a:off x="1294362" y="3721725"/>
            <a:ext cx="840626" cy="20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9" r:id="rId10"/>
    <p:sldLayoutId id="2147483676" r:id="rId11"/>
    <p:sldLayoutId id="2147483677" r:id="rId12"/>
    <p:sldLayoutId id="2147483678" r:id="rId13"/>
    <p:sldLayoutId id="2147483679" r:id="rId14"/>
    <p:sldLayoutId id="214748368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ctrTitle"/>
          </p:nvPr>
        </p:nvSpPr>
        <p:spPr>
          <a:xfrm>
            <a:off x="256451" y="597313"/>
            <a:ext cx="5654300" cy="22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vi-VN" dirty="0">
                <a:solidFill>
                  <a:schemeClr val="dk2"/>
                </a:solidFill>
              </a:rPr>
            </a:br>
            <a:r>
              <a:rPr lang="vi-VN" dirty="0">
                <a:solidFill>
                  <a:schemeClr val="accent1"/>
                </a:solidFill>
              </a:rPr>
              <a:t>Bài tập </a:t>
            </a:r>
            <a:r>
              <a:rPr lang="vi-VN" dirty="0" err="1">
                <a:solidFill>
                  <a:schemeClr val="accent1"/>
                </a:solidFill>
              </a:rPr>
              <a:t>web</a:t>
            </a:r>
            <a:r>
              <a:rPr lang="vi-VN" dirty="0">
                <a:solidFill>
                  <a:schemeClr val="accent1"/>
                </a:solidFill>
              </a:rPr>
              <a:t> </a:t>
            </a:r>
            <a:r>
              <a:rPr lang="vi-VN" dirty="0">
                <a:solidFill>
                  <a:schemeClr val="dk2"/>
                </a:solidFill>
              </a:rPr>
              <a:t>Nhóm 20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349320" y="2786206"/>
            <a:ext cx="45597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Xây dựng </a:t>
            </a:r>
            <a:r>
              <a:rPr lang="vi-VN" dirty="0" err="1"/>
              <a:t>website</a:t>
            </a:r>
            <a:r>
              <a:rPr lang="vi-VN" dirty="0"/>
              <a:t> bán giày</a:t>
            </a:r>
            <a:endParaRPr dirty="0"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0" y="2470815"/>
            <a:ext cx="5272789" cy="2675935"/>
            <a:chOff x="0" y="1434400"/>
            <a:chExt cx="7322300" cy="3716060"/>
          </a:xfrm>
        </p:grpSpPr>
        <p:pic>
          <p:nvPicPr>
            <p:cNvPr id="281" name="Google Shape;281;p37"/>
            <p:cNvPicPr preferRelativeResize="0"/>
            <p:nvPr/>
          </p:nvPicPr>
          <p:blipFill rotWithShape="1">
            <a:blip r:embed="rId3">
              <a:alphaModFix/>
            </a:blip>
            <a:srcRect b="30260"/>
            <a:stretch/>
          </p:blipFill>
          <p:spPr>
            <a:xfrm>
              <a:off x="4561325" y="3156975"/>
              <a:ext cx="2760976" cy="198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7"/>
            <p:cNvPicPr preferRelativeResize="0"/>
            <p:nvPr/>
          </p:nvPicPr>
          <p:blipFill rotWithShape="1">
            <a:blip r:embed="rId4">
              <a:alphaModFix/>
            </a:blip>
            <a:srcRect l="-9428" r="58684"/>
            <a:stretch/>
          </p:blipFill>
          <p:spPr>
            <a:xfrm rot="5400000">
              <a:off x="4497223" y="3927471"/>
              <a:ext cx="1007950" cy="1438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7"/>
            <p:cNvPicPr preferRelativeResize="0"/>
            <p:nvPr/>
          </p:nvPicPr>
          <p:blipFill rotWithShape="1">
            <a:blip r:embed="rId5">
              <a:alphaModFix/>
            </a:blip>
            <a:srcRect l="14022" t="-1943" b="52497"/>
            <a:stretch/>
          </p:blipFill>
          <p:spPr>
            <a:xfrm>
              <a:off x="0" y="3291425"/>
              <a:ext cx="3110451" cy="185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7"/>
            <p:cNvPicPr preferRelativeResize="0"/>
            <p:nvPr/>
          </p:nvPicPr>
          <p:blipFill rotWithShape="1">
            <a:blip r:embed="rId6">
              <a:alphaModFix/>
            </a:blip>
            <a:srcRect l="52876" t="-19091" r="-4940" b="-7426"/>
            <a:stretch/>
          </p:blipFill>
          <p:spPr>
            <a:xfrm>
              <a:off x="6" y="1434400"/>
              <a:ext cx="713225" cy="316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7"/>
            <p:cNvPicPr preferRelativeResize="0"/>
            <p:nvPr/>
          </p:nvPicPr>
          <p:blipFill rotWithShape="1">
            <a:blip r:embed="rId7">
              <a:alphaModFix/>
            </a:blip>
            <a:srcRect l="6770" t="24299" r="64208" b="23421"/>
            <a:stretch/>
          </p:blipFill>
          <p:spPr>
            <a:xfrm>
              <a:off x="2585825" y="3338800"/>
              <a:ext cx="1780977" cy="1804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37"/>
          <p:cNvPicPr preferRelativeResize="0"/>
          <p:nvPr/>
        </p:nvPicPr>
        <p:blipFill rotWithShape="1">
          <a:blip r:embed="rId8">
            <a:alphaModFix/>
          </a:blip>
          <a:srcRect l="64021"/>
          <a:stretch/>
        </p:blipFill>
        <p:spPr>
          <a:xfrm>
            <a:off x="6367525" y="0"/>
            <a:ext cx="27764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>
            <a:spLocks noGrp="1"/>
          </p:cNvSpPr>
          <p:nvPr>
            <p:ph type="subTitle" idx="1"/>
          </p:nvPr>
        </p:nvSpPr>
        <p:spPr>
          <a:xfrm>
            <a:off x="1212562" y="8088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Giao diện chính của trang </a:t>
            </a:r>
            <a:endParaRPr dirty="0"/>
          </a:p>
        </p:txBody>
      </p:sp>
      <p:pic>
        <p:nvPicPr>
          <p:cNvPr id="479" name="Google Shape;479;p53"/>
          <p:cNvPicPr preferRelativeResize="0"/>
          <p:nvPr/>
        </p:nvPicPr>
        <p:blipFill rotWithShape="1">
          <a:blip r:embed="rId3">
            <a:alphaModFix/>
          </a:blip>
          <a:srcRect b="86728"/>
          <a:stretch/>
        </p:blipFill>
        <p:spPr>
          <a:xfrm>
            <a:off x="0" y="0"/>
            <a:ext cx="9143926" cy="8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01DF7-3105-FF40-A838-77A8947F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27" y="1336229"/>
            <a:ext cx="6402235" cy="3597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044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852100" y="147981"/>
            <a:ext cx="7704000" cy="1074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accent1"/>
                </a:solidFill>
                <a:latin typeface="Consolas" panose="020B0609020204030204" pitchFamily="49" charset="0"/>
              </a:rPr>
              <a:t>Các thao tác cơ bản và truy vấn Cơ sở dữ liệu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98" name="Google Shape;498;p55"/>
          <p:cNvSpPr/>
          <p:nvPr/>
        </p:nvSpPr>
        <p:spPr>
          <a:xfrm>
            <a:off x="3978740" y="1340194"/>
            <a:ext cx="1188897" cy="1146771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5"/>
          <p:cNvSpPr/>
          <p:nvPr/>
        </p:nvSpPr>
        <p:spPr>
          <a:xfrm flipH="1">
            <a:off x="3971115" y="1332569"/>
            <a:ext cx="1201770" cy="1159188"/>
          </a:xfrm>
          <a:prstGeom prst="blockArc">
            <a:avLst>
              <a:gd name="adj1" fmla="val 5400645"/>
              <a:gd name="adj2" fmla="val 16256715"/>
              <a:gd name="adj3" fmla="val 1271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5"/>
          <p:cNvSpPr txBox="1"/>
          <p:nvPr/>
        </p:nvSpPr>
        <p:spPr>
          <a:xfrm>
            <a:off x="3228555" y="4763700"/>
            <a:ext cx="253069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Thao tác thêm sản phẩm </a:t>
            </a:r>
            <a:endParaRPr b="1" dirty="0">
              <a:solidFill>
                <a:schemeClr val="accent1"/>
              </a:solidFill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508" name="Google Shape;508;p55"/>
          <p:cNvSpPr txBox="1"/>
          <p:nvPr/>
        </p:nvSpPr>
        <p:spPr>
          <a:xfrm>
            <a:off x="3978740" y="1720913"/>
            <a:ext cx="1201682" cy="33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1</a:t>
            </a:r>
            <a:endParaRPr sz="4400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BA4B6-7DDD-6069-CBF2-1CF6EC7D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755" y="2538287"/>
            <a:ext cx="4902465" cy="22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852100" y="147981"/>
            <a:ext cx="7704000" cy="1074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accent1"/>
                </a:solidFill>
                <a:latin typeface="Consolas" panose="020B0609020204030204" pitchFamily="49" charset="0"/>
              </a:rPr>
              <a:t>Các thao tác cơ bản và truy vấn Cơ sở dữ liệu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3978740" y="1326761"/>
            <a:ext cx="1188897" cy="1146771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5"/>
          <p:cNvSpPr/>
          <p:nvPr/>
        </p:nvSpPr>
        <p:spPr>
          <a:xfrm flipH="1">
            <a:off x="3971115" y="1319136"/>
            <a:ext cx="1201770" cy="1159188"/>
          </a:xfrm>
          <a:prstGeom prst="blockArc">
            <a:avLst>
              <a:gd name="adj1" fmla="val 10798115"/>
              <a:gd name="adj2" fmla="val 16256715"/>
              <a:gd name="adj3" fmla="val 1271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5"/>
          <p:cNvSpPr txBox="1"/>
          <p:nvPr/>
        </p:nvSpPr>
        <p:spPr>
          <a:xfrm>
            <a:off x="3370485" y="4615719"/>
            <a:ext cx="22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Thao tác xóa sản phẩm</a:t>
            </a:r>
            <a:endParaRPr b="1" dirty="0">
              <a:solidFill>
                <a:schemeClr val="accent1"/>
              </a:solidFill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510" name="Google Shape;510;p55"/>
          <p:cNvSpPr txBox="1"/>
          <p:nvPr/>
        </p:nvSpPr>
        <p:spPr>
          <a:xfrm>
            <a:off x="3962669" y="1707480"/>
            <a:ext cx="1202714" cy="33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2</a:t>
            </a:r>
            <a:endParaRPr sz="4400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A980D-2430-0175-17D9-6CF0067F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40" y="2574583"/>
            <a:ext cx="6468857" cy="19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9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852100" y="147981"/>
            <a:ext cx="7704000" cy="1074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accent1"/>
                </a:solidFill>
                <a:latin typeface="Consolas" panose="020B0609020204030204" pitchFamily="49" charset="0"/>
              </a:rPr>
              <a:t>Các thao tác cơ bản và truy vấn Cơ sở dữ liệu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500" name="Google Shape;500;p55"/>
          <p:cNvSpPr/>
          <p:nvPr/>
        </p:nvSpPr>
        <p:spPr>
          <a:xfrm>
            <a:off x="3978740" y="1333945"/>
            <a:ext cx="1188897" cy="1146771"/>
          </a:xfrm>
          <a:prstGeom prst="donut">
            <a:avLst>
              <a:gd name="adj" fmla="val 119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5"/>
          <p:cNvSpPr/>
          <p:nvPr/>
        </p:nvSpPr>
        <p:spPr>
          <a:xfrm flipH="1">
            <a:off x="3971115" y="1326320"/>
            <a:ext cx="1201770" cy="1159188"/>
          </a:xfrm>
          <a:prstGeom prst="blockArc">
            <a:avLst>
              <a:gd name="adj1" fmla="val 26082"/>
              <a:gd name="adj2" fmla="val 16256715"/>
              <a:gd name="adj3" fmla="val 1271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 txBox="1"/>
          <p:nvPr/>
        </p:nvSpPr>
        <p:spPr>
          <a:xfrm>
            <a:off x="3442200" y="4763700"/>
            <a:ext cx="2259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rPr>
              <a:t>Thao tác sửa sản phẩm </a:t>
            </a:r>
            <a:endParaRPr dirty="0">
              <a:solidFill>
                <a:schemeClr val="dk1"/>
              </a:solidFill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3970891" y="1714664"/>
            <a:ext cx="1201682" cy="33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3</a:t>
            </a:r>
            <a:endParaRPr sz="3000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AEE2A-4FE3-B5D9-7145-570D7676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39" y="2587302"/>
            <a:ext cx="3907823" cy="21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/>
          <p:cNvSpPr txBox="1">
            <a:spLocks noGrp="1"/>
          </p:cNvSpPr>
          <p:nvPr>
            <p:ph type="subTitle" idx="1"/>
          </p:nvPr>
        </p:nvSpPr>
        <p:spPr>
          <a:xfrm>
            <a:off x="2486898" y="217933"/>
            <a:ext cx="5320718" cy="1125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</a:rPr>
              <a:t>Sản phẩm hoàn thiện sau khi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</a:rPr>
              <a:t>thao tác với Cơ sở dữ liệu</a:t>
            </a:r>
            <a:endParaRPr sz="2400" b="1" dirty="0">
              <a:solidFill>
                <a:schemeClr val="accent2"/>
              </a:solidFill>
            </a:endParaRPr>
          </a:p>
        </p:txBody>
      </p:sp>
      <p:pic>
        <p:nvPicPr>
          <p:cNvPr id="490" name="Google Shape;490;p54"/>
          <p:cNvPicPr preferRelativeResize="0"/>
          <p:nvPr/>
        </p:nvPicPr>
        <p:blipFill rotWithShape="1">
          <a:blip r:embed="rId3">
            <a:alphaModFix/>
          </a:blip>
          <a:srcRect l="9076" r="62620"/>
          <a:stretch/>
        </p:blipFill>
        <p:spPr>
          <a:xfrm>
            <a:off x="0" y="0"/>
            <a:ext cx="218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917B4-138A-1883-30D6-5039F7E3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345" y="1343857"/>
            <a:ext cx="5760085" cy="32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>
            <a:spLocks noGrp="1"/>
          </p:cNvSpPr>
          <p:nvPr>
            <p:ph type="title"/>
          </p:nvPr>
        </p:nvSpPr>
        <p:spPr>
          <a:xfrm>
            <a:off x="1018025" y="485175"/>
            <a:ext cx="41394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80" name="Google Shape;880;p71"/>
          <p:cNvSpPr txBox="1">
            <a:spLocks noGrp="1"/>
          </p:cNvSpPr>
          <p:nvPr>
            <p:ph type="subTitle" idx="1"/>
          </p:nvPr>
        </p:nvSpPr>
        <p:spPr>
          <a:xfrm>
            <a:off x="1018025" y="1618848"/>
            <a:ext cx="4139400" cy="12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CẢM ƠN MỌI NGƯỜI ĐÃ LẮNG NGHE BÀI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THUYẾT TRÌNH CỦA NHÓM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bg2"/>
                </a:solidFill>
              </a:rPr>
              <a:t>TIẾP THEO MỜI ĐẾN PHẦN DEMO SẢN PHẨM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71"/>
          <p:cNvSpPr txBox="1"/>
          <p:nvPr/>
        </p:nvSpPr>
        <p:spPr>
          <a:xfrm>
            <a:off x="1011875" y="41832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882" name="Google Shape;882;p71"/>
          <p:cNvSpPr/>
          <p:nvPr/>
        </p:nvSpPr>
        <p:spPr>
          <a:xfrm>
            <a:off x="1090526" y="2932877"/>
            <a:ext cx="421830" cy="42229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883" name="Google Shape;883;p71"/>
          <p:cNvGrpSpPr/>
          <p:nvPr/>
        </p:nvGrpSpPr>
        <p:grpSpPr>
          <a:xfrm>
            <a:off x="1639043" y="2933020"/>
            <a:ext cx="422292" cy="421826"/>
            <a:chOff x="3303268" y="3817349"/>
            <a:chExt cx="346056" cy="345674"/>
          </a:xfrm>
        </p:grpSpPr>
        <p:sp>
          <p:nvSpPr>
            <p:cNvPr id="884" name="Google Shape;884;p7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7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7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7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88" name="Google Shape;888;p71"/>
          <p:cNvGrpSpPr/>
          <p:nvPr/>
        </p:nvGrpSpPr>
        <p:grpSpPr>
          <a:xfrm>
            <a:off x="2187066" y="2933020"/>
            <a:ext cx="422292" cy="421826"/>
            <a:chOff x="3752358" y="3817349"/>
            <a:chExt cx="346056" cy="345674"/>
          </a:xfrm>
        </p:grpSpPr>
        <p:sp>
          <p:nvSpPr>
            <p:cNvPr id="889" name="Google Shape;889;p7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7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7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7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93" name="Google Shape;893;p71"/>
          <p:cNvGrpSpPr/>
          <p:nvPr/>
        </p:nvGrpSpPr>
        <p:grpSpPr>
          <a:xfrm>
            <a:off x="2735090" y="2933020"/>
            <a:ext cx="422253" cy="421826"/>
            <a:chOff x="4201447" y="3817349"/>
            <a:chExt cx="346024" cy="345674"/>
          </a:xfrm>
        </p:grpSpPr>
        <p:sp>
          <p:nvSpPr>
            <p:cNvPr id="894" name="Google Shape;894;p7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7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896" name="Google Shape;896;p71"/>
          <p:cNvPicPr preferRelativeResize="0"/>
          <p:nvPr/>
        </p:nvPicPr>
        <p:blipFill rotWithShape="1">
          <a:blip r:embed="rId3">
            <a:alphaModFix/>
          </a:blip>
          <a:srcRect l="27307" r="37778"/>
          <a:stretch/>
        </p:blipFill>
        <p:spPr>
          <a:xfrm>
            <a:off x="6449726" y="0"/>
            <a:ext cx="26942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viên nhóm</a:t>
            </a:r>
            <a:endParaRPr dirty="0"/>
          </a:p>
        </p:txBody>
      </p:sp>
      <p:sp>
        <p:nvSpPr>
          <p:cNvPr id="301" name="Google Shape;301;p39"/>
          <p:cNvSpPr txBox="1">
            <a:spLocks noGrp="1"/>
          </p:cNvSpPr>
          <p:nvPr>
            <p:ph type="subTitle" idx="1"/>
          </p:nvPr>
        </p:nvSpPr>
        <p:spPr>
          <a:xfrm>
            <a:off x="719976" y="2677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2155010187</a:t>
            </a:r>
            <a:endParaRPr dirty="0"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2"/>
          </p:nvPr>
        </p:nvSpPr>
        <p:spPr>
          <a:xfrm>
            <a:off x="3419247" y="2677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2155010157</a:t>
            </a:r>
            <a:endParaRPr dirty="0"/>
          </a:p>
        </p:txBody>
      </p:sp>
      <p:sp>
        <p:nvSpPr>
          <p:cNvPr id="303" name="Google Shape;303;p39"/>
          <p:cNvSpPr txBox="1">
            <a:spLocks noGrp="1"/>
          </p:cNvSpPr>
          <p:nvPr>
            <p:ph type="subTitle" idx="3"/>
          </p:nvPr>
        </p:nvSpPr>
        <p:spPr>
          <a:xfrm>
            <a:off x="6118525" y="2677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2155010252</a:t>
            </a:r>
          </a:p>
        </p:txBody>
      </p:sp>
      <p:sp>
        <p:nvSpPr>
          <p:cNvPr id="304" name="Google Shape;304;p39"/>
          <p:cNvSpPr txBox="1">
            <a:spLocks noGrp="1"/>
          </p:cNvSpPr>
          <p:nvPr>
            <p:ph type="title" idx="4"/>
          </p:nvPr>
        </p:nvSpPr>
        <p:spPr>
          <a:xfrm>
            <a:off x="719975" y="1492300"/>
            <a:ext cx="1136100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5" name="Google Shape;305;p39"/>
          <p:cNvSpPr txBox="1">
            <a:spLocks noGrp="1"/>
          </p:cNvSpPr>
          <p:nvPr>
            <p:ph type="title" idx="5"/>
          </p:nvPr>
        </p:nvSpPr>
        <p:spPr>
          <a:xfrm>
            <a:off x="3419246" y="1492300"/>
            <a:ext cx="1136100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title" idx="6"/>
          </p:nvPr>
        </p:nvSpPr>
        <p:spPr>
          <a:xfrm>
            <a:off x="6118525" y="1492300"/>
            <a:ext cx="1136100" cy="8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7"/>
          </p:nvPr>
        </p:nvSpPr>
        <p:spPr>
          <a:xfrm>
            <a:off x="719976" y="1885450"/>
            <a:ext cx="230550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Bùi Sỹ Nguyên</a:t>
            </a:r>
            <a:endParaRPr sz="2200" dirty="0"/>
          </a:p>
        </p:txBody>
      </p:sp>
      <p:sp>
        <p:nvSpPr>
          <p:cNvPr id="308" name="Google Shape;308;p39"/>
          <p:cNvSpPr txBox="1">
            <a:spLocks noGrp="1"/>
          </p:cNvSpPr>
          <p:nvPr>
            <p:ph type="subTitle" idx="8"/>
          </p:nvPr>
        </p:nvSpPr>
        <p:spPr>
          <a:xfrm>
            <a:off x="3419247" y="1885450"/>
            <a:ext cx="230550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Vũ Vân Long</a:t>
            </a:r>
            <a:endParaRPr dirty="0"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9"/>
          </p:nvPr>
        </p:nvSpPr>
        <p:spPr>
          <a:xfrm>
            <a:off x="6118525" y="1885450"/>
            <a:ext cx="2975470" cy="8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Nguyễn Đức Thuận</a:t>
            </a:r>
            <a:endParaRPr dirty="0"/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l="51695" t="58621" r="-2007" b="-4602"/>
          <a:stretch/>
        </p:blipFill>
        <p:spPr>
          <a:xfrm flipH="1">
            <a:off x="7442306" y="0"/>
            <a:ext cx="1701699" cy="161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2466013" y="1640725"/>
            <a:ext cx="657600" cy="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358" name="Google Shape;358;p44"/>
          <p:cNvSpPr/>
          <p:nvPr/>
        </p:nvSpPr>
        <p:spPr>
          <a:xfrm>
            <a:off x="6020375" y="1629225"/>
            <a:ext cx="657600" cy="65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 panose="020B0609020204030204" pitchFamily="49" charset="0"/>
              <a:ea typeface="Roboto Medium" panose="02000000000000000000" pitchFamily="2" charset="0"/>
              <a:cs typeface="Roboto Medium" panose="02000000000000000000" pitchFamily="2" charset="0"/>
              <a:sym typeface="DM Sans"/>
            </a:endParaRPr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dirty="0" err="1">
                <a:solidFill>
                  <a:schemeClr val="bg2"/>
                </a:solidFill>
              </a:rPr>
              <a:t>Main</a:t>
            </a:r>
            <a:r>
              <a:rPr lang="vi-VN" sz="4800" b="1" dirty="0">
                <a:solidFill>
                  <a:schemeClr val="bg2"/>
                </a:solidFill>
              </a:rPr>
              <a:t> </a:t>
            </a:r>
            <a:r>
              <a:rPr lang="vi-VN" sz="4800" b="1" dirty="0" err="1">
                <a:solidFill>
                  <a:schemeClr val="bg2"/>
                </a:solidFill>
              </a:rPr>
              <a:t>parts</a:t>
            </a:r>
            <a:endParaRPr sz="4800" b="1" dirty="0">
              <a:solidFill>
                <a:schemeClr val="bg2"/>
              </a:solidFill>
            </a:endParaRPr>
          </a:p>
        </p:txBody>
      </p:sp>
      <p:sp>
        <p:nvSpPr>
          <p:cNvPr id="360" name="Google Shape;360;p44"/>
          <p:cNvSpPr txBox="1">
            <a:spLocks noGrp="1"/>
          </p:cNvSpPr>
          <p:nvPr>
            <p:ph type="subTitle" idx="1"/>
          </p:nvPr>
        </p:nvSpPr>
        <p:spPr>
          <a:xfrm>
            <a:off x="4923150" y="2898323"/>
            <a:ext cx="285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Kết nối trang </a:t>
            </a:r>
            <a:r>
              <a:rPr lang="vi-VN" sz="2000" dirty="0" err="1"/>
              <a:t>web</a:t>
            </a:r>
            <a:r>
              <a:rPr lang="vi-VN" sz="2000" dirty="0"/>
              <a:t> với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Cơ sở dữ liệu</a:t>
            </a:r>
            <a:endParaRPr sz="2000" dirty="0"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2"/>
          </p:nvPr>
        </p:nvSpPr>
        <p:spPr>
          <a:xfrm>
            <a:off x="1368750" y="2898323"/>
            <a:ext cx="285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Xây dựng trang </a:t>
            </a:r>
            <a:r>
              <a:rPr lang="vi-VN" sz="2000" dirty="0" err="1"/>
              <a:t>web</a:t>
            </a:r>
            <a:endParaRPr lang="vi-V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Sử dụng kết hợp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 HTML,CSS </a:t>
            </a:r>
            <a:r>
              <a:rPr lang="vi-VN" sz="2000" dirty="0" err="1"/>
              <a:t>vàJavaScript</a:t>
            </a:r>
            <a:r>
              <a:rPr lang="vi-VN" sz="2000" dirty="0"/>
              <a:t> </a:t>
            </a:r>
            <a:endParaRPr sz="2000" dirty="0"/>
          </a:p>
        </p:txBody>
      </p:sp>
      <p:sp>
        <p:nvSpPr>
          <p:cNvPr id="362" name="Google Shape;362;p44"/>
          <p:cNvSpPr txBox="1">
            <a:spLocks noGrp="1"/>
          </p:cNvSpPr>
          <p:nvPr>
            <p:ph type="subTitle" idx="3"/>
          </p:nvPr>
        </p:nvSpPr>
        <p:spPr>
          <a:xfrm>
            <a:off x="1368750" y="2410700"/>
            <a:ext cx="285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/>
              <a:t>1</a:t>
            </a:r>
            <a:endParaRPr sz="4400"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subTitle" idx="4"/>
          </p:nvPr>
        </p:nvSpPr>
        <p:spPr>
          <a:xfrm>
            <a:off x="4923154" y="2410700"/>
            <a:ext cx="285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/>
              <a:t>2</a:t>
            </a:r>
            <a:endParaRPr sz="4400" dirty="0"/>
          </a:p>
        </p:txBody>
      </p:sp>
      <p:grpSp>
        <p:nvGrpSpPr>
          <p:cNvPr id="364" name="Google Shape;364;p44"/>
          <p:cNvGrpSpPr/>
          <p:nvPr/>
        </p:nvGrpSpPr>
        <p:grpSpPr>
          <a:xfrm>
            <a:off x="2615991" y="1768478"/>
            <a:ext cx="357624" cy="402088"/>
            <a:chOff x="3567553" y="1499912"/>
            <a:chExt cx="320022" cy="359778"/>
          </a:xfrm>
        </p:grpSpPr>
        <p:sp>
          <p:nvSpPr>
            <p:cNvPr id="365" name="Google Shape;365;p44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44"/>
          <p:cNvGrpSpPr/>
          <p:nvPr/>
        </p:nvGrpSpPr>
        <p:grpSpPr>
          <a:xfrm>
            <a:off x="6212486" y="1773335"/>
            <a:ext cx="273425" cy="392384"/>
            <a:chOff x="5343544" y="1509358"/>
            <a:chExt cx="244676" cy="351095"/>
          </a:xfrm>
        </p:grpSpPr>
        <p:sp>
          <p:nvSpPr>
            <p:cNvPr id="372" name="Google Shape;372;p44"/>
            <p:cNvSpPr/>
            <p:nvPr/>
          </p:nvSpPr>
          <p:spPr>
            <a:xfrm>
              <a:off x="5430658" y="1574494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619" y="334"/>
                  </a:lnTo>
                  <a:cubicBezTo>
                    <a:pt x="715" y="334"/>
                    <a:pt x="786" y="263"/>
                    <a:pt x="786" y="168"/>
                  </a:cubicBezTo>
                  <a:cubicBezTo>
                    <a:pt x="786" y="72"/>
                    <a:pt x="715" y="1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5447706" y="1613137"/>
              <a:ext cx="39025" cy="38643"/>
            </a:xfrm>
            <a:custGeom>
              <a:avLst/>
              <a:gdLst/>
              <a:ahLst/>
              <a:cxnLst/>
              <a:rect l="l" t="t" r="r" b="b"/>
              <a:pathLst>
                <a:path w="1227" h="1215" extrusionOk="0">
                  <a:moveTo>
                    <a:pt x="607" y="322"/>
                  </a:moveTo>
                  <a:cubicBezTo>
                    <a:pt x="774" y="322"/>
                    <a:pt x="893" y="453"/>
                    <a:pt x="893" y="608"/>
                  </a:cubicBezTo>
                  <a:cubicBezTo>
                    <a:pt x="893" y="750"/>
                    <a:pt x="774" y="893"/>
                    <a:pt x="607" y="893"/>
                  </a:cubicBezTo>
                  <a:cubicBezTo>
                    <a:pt x="453" y="893"/>
                    <a:pt x="322" y="750"/>
                    <a:pt x="322" y="608"/>
                  </a:cubicBezTo>
                  <a:cubicBezTo>
                    <a:pt x="322" y="453"/>
                    <a:pt x="464" y="322"/>
                    <a:pt x="607" y="322"/>
                  </a:cubicBezTo>
                  <a:close/>
                  <a:moveTo>
                    <a:pt x="607" y="0"/>
                  </a:moveTo>
                  <a:cubicBezTo>
                    <a:pt x="274" y="0"/>
                    <a:pt x="0" y="262"/>
                    <a:pt x="0" y="608"/>
                  </a:cubicBezTo>
                  <a:cubicBezTo>
                    <a:pt x="0" y="953"/>
                    <a:pt x="274" y="1215"/>
                    <a:pt x="607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26" y="262"/>
                    <a:pt x="953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5343544" y="1509358"/>
              <a:ext cx="244676" cy="351095"/>
            </a:xfrm>
            <a:custGeom>
              <a:avLst/>
              <a:gdLst/>
              <a:ahLst/>
              <a:cxnLst/>
              <a:rect l="l" t="t" r="r" b="b"/>
              <a:pathLst>
                <a:path w="7693" h="11039" extrusionOk="0">
                  <a:moveTo>
                    <a:pt x="4728" y="311"/>
                  </a:moveTo>
                  <a:lnTo>
                    <a:pt x="4728" y="1192"/>
                  </a:lnTo>
                  <a:cubicBezTo>
                    <a:pt x="4728" y="1275"/>
                    <a:pt x="4811" y="1346"/>
                    <a:pt x="4894" y="1346"/>
                  </a:cubicBezTo>
                  <a:cubicBezTo>
                    <a:pt x="4990" y="1346"/>
                    <a:pt x="5061" y="1275"/>
                    <a:pt x="5061" y="1192"/>
                  </a:cubicBezTo>
                  <a:lnTo>
                    <a:pt x="5061" y="322"/>
                  </a:lnTo>
                  <a:cubicBezTo>
                    <a:pt x="5716" y="418"/>
                    <a:pt x="6216" y="965"/>
                    <a:pt x="6216" y="1644"/>
                  </a:cubicBezTo>
                  <a:lnTo>
                    <a:pt x="6216" y="2037"/>
                  </a:lnTo>
                  <a:lnTo>
                    <a:pt x="4418" y="2037"/>
                  </a:lnTo>
                  <a:cubicBezTo>
                    <a:pt x="4335" y="2037"/>
                    <a:pt x="4251" y="2108"/>
                    <a:pt x="4251" y="2204"/>
                  </a:cubicBezTo>
                  <a:cubicBezTo>
                    <a:pt x="4251" y="2287"/>
                    <a:pt x="4335" y="2358"/>
                    <a:pt x="4418" y="2358"/>
                  </a:cubicBezTo>
                  <a:lnTo>
                    <a:pt x="6216" y="2358"/>
                  </a:lnTo>
                  <a:lnTo>
                    <a:pt x="6216" y="2704"/>
                  </a:lnTo>
                  <a:lnTo>
                    <a:pt x="4418" y="2704"/>
                  </a:lnTo>
                  <a:cubicBezTo>
                    <a:pt x="4335" y="2704"/>
                    <a:pt x="4251" y="2775"/>
                    <a:pt x="4251" y="2870"/>
                  </a:cubicBezTo>
                  <a:cubicBezTo>
                    <a:pt x="4251" y="2966"/>
                    <a:pt x="4335" y="3037"/>
                    <a:pt x="4418" y="3037"/>
                  </a:cubicBezTo>
                  <a:lnTo>
                    <a:pt x="6216" y="3037"/>
                  </a:lnTo>
                  <a:lnTo>
                    <a:pt x="6216" y="3382"/>
                  </a:lnTo>
                  <a:lnTo>
                    <a:pt x="4894" y="3382"/>
                  </a:lnTo>
                  <a:cubicBezTo>
                    <a:pt x="4811" y="3382"/>
                    <a:pt x="4728" y="3454"/>
                    <a:pt x="4728" y="3537"/>
                  </a:cubicBezTo>
                  <a:cubicBezTo>
                    <a:pt x="4728" y="3632"/>
                    <a:pt x="4811" y="3704"/>
                    <a:pt x="4894" y="3704"/>
                  </a:cubicBezTo>
                  <a:lnTo>
                    <a:pt x="6216" y="3704"/>
                  </a:lnTo>
                  <a:lnTo>
                    <a:pt x="6216" y="4049"/>
                  </a:lnTo>
                  <a:lnTo>
                    <a:pt x="4894" y="4049"/>
                  </a:lnTo>
                  <a:cubicBezTo>
                    <a:pt x="4811" y="4049"/>
                    <a:pt x="4728" y="4121"/>
                    <a:pt x="4728" y="4216"/>
                  </a:cubicBezTo>
                  <a:cubicBezTo>
                    <a:pt x="4728" y="4299"/>
                    <a:pt x="4811" y="4371"/>
                    <a:pt x="4894" y="4371"/>
                  </a:cubicBezTo>
                  <a:lnTo>
                    <a:pt x="6216" y="4371"/>
                  </a:lnTo>
                  <a:lnTo>
                    <a:pt x="6216" y="4716"/>
                  </a:lnTo>
                  <a:lnTo>
                    <a:pt x="4418" y="4716"/>
                  </a:lnTo>
                  <a:cubicBezTo>
                    <a:pt x="4335" y="4716"/>
                    <a:pt x="4251" y="4787"/>
                    <a:pt x="4251" y="4883"/>
                  </a:cubicBezTo>
                  <a:cubicBezTo>
                    <a:pt x="4251" y="4966"/>
                    <a:pt x="4335" y="5049"/>
                    <a:pt x="4418" y="5049"/>
                  </a:cubicBezTo>
                  <a:lnTo>
                    <a:pt x="6216" y="5049"/>
                  </a:lnTo>
                  <a:lnTo>
                    <a:pt x="6216" y="5383"/>
                  </a:lnTo>
                  <a:lnTo>
                    <a:pt x="4418" y="5383"/>
                  </a:lnTo>
                  <a:cubicBezTo>
                    <a:pt x="4335" y="5383"/>
                    <a:pt x="4251" y="5466"/>
                    <a:pt x="4251" y="5549"/>
                  </a:cubicBezTo>
                  <a:cubicBezTo>
                    <a:pt x="4251" y="5645"/>
                    <a:pt x="4335" y="5716"/>
                    <a:pt x="4418" y="5716"/>
                  </a:cubicBezTo>
                  <a:lnTo>
                    <a:pt x="6216" y="5716"/>
                  </a:lnTo>
                  <a:lnTo>
                    <a:pt x="6216" y="6097"/>
                  </a:lnTo>
                  <a:cubicBezTo>
                    <a:pt x="6216" y="6788"/>
                    <a:pt x="5716" y="7335"/>
                    <a:pt x="5061" y="7430"/>
                  </a:cubicBezTo>
                  <a:lnTo>
                    <a:pt x="5061" y="6538"/>
                  </a:lnTo>
                  <a:cubicBezTo>
                    <a:pt x="5061" y="6442"/>
                    <a:pt x="4990" y="6371"/>
                    <a:pt x="4894" y="6371"/>
                  </a:cubicBezTo>
                  <a:cubicBezTo>
                    <a:pt x="4811" y="6371"/>
                    <a:pt x="4728" y="6442"/>
                    <a:pt x="4728" y="6538"/>
                  </a:cubicBezTo>
                  <a:lnTo>
                    <a:pt x="4728" y="7407"/>
                  </a:lnTo>
                  <a:lnTo>
                    <a:pt x="4394" y="7407"/>
                  </a:lnTo>
                  <a:lnTo>
                    <a:pt x="4394" y="6538"/>
                  </a:lnTo>
                  <a:cubicBezTo>
                    <a:pt x="4394" y="6442"/>
                    <a:pt x="4311" y="6371"/>
                    <a:pt x="4228" y="6371"/>
                  </a:cubicBezTo>
                  <a:cubicBezTo>
                    <a:pt x="4132" y="6371"/>
                    <a:pt x="4061" y="6442"/>
                    <a:pt x="4061" y="6538"/>
                  </a:cubicBezTo>
                  <a:lnTo>
                    <a:pt x="4061" y="7407"/>
                  </a:lnTo>
                  <a:lnTo>
                    <a:pt x="3716" y="7407"/>
                  </a:lnTo>
                  <a:lnTo>
                    <a:pt x="3716" y="6538"/>
                  </a:lnTo>
                  <a:cubicBezTo>
                    <a:pt x="3716" y="6442"/>
                    <a:pt x="3644" y="6371"/>
                    <a:pt x="3561" y="6371"/>
                  </a:cubicBezTo>
                  <a:cubicBezTo>
                    <a:pt x="3466" y="6371"/>
                    <a:pt x="3394" y="6442"/>
                    <a:pt x="3394" y="6538"/>
                  </a:cubicBezTo>
                  <a:lnTo>
                    <a:pt x="3394" y="7407"/>
                  </a:lnTo>
                  <a:lnTo>
                    <a:pt x="3049" y="7407"/>
                  </a:lnTo>
                  <a:lnTo>
                    <a:pt x="3049" y="6538"/>
                  </a:lnTo>
                  <a:cubicBezTo>
                    <a:pt x="3049" y="6442"/>
                    <a:pt x="2977" y="6371"/>
                    <a:pt x="2882" y="6371"/>
                  </a:cubicBezTo>
                  <a:cubicBezTo>
                    <a:pt x="2799" y="6371"/>
                    <a:pt x="2727" y="6442"/>
                    <a:pt x="2727" y="6538"/>
                  </a:cubicBezTo>
                  <a:lnTo>
                    <a:pt x="2727" y="7395"/>
                  </a:lnTo>
                  <a:cubicBezTo>
                    <a:pt x="2073" y="7311"/>
                    <a:pt x="1561" y="6752"/>
                    <a:pt x="1561" y="6073"/>
                  </a:cubicBezTo>
                  <a:lnTo>
                    <a:pt x="1561" y="5680"/>
                  </a:lnTo>
                  <a:lnTo>
                    <a:pt x="3358" y="5680"/>
                  </a:lnTo>
                  <a:cubicBezTo>
                    <a:pt x="3454" y="5680"/>
                    <a:pt x="3525" y="5609"/>
                    <a:pt x="3525" y="5525"/>
                  </a:cubicBezTo>
                  <a:cubicBezTo>
                    <a:pt x="3525" y="5430"/>
                    <a:pt x="3454" y="5359"/>
                    <a:pt x="3358" y="5359"/>
                  </a:cubicBezTo>
                  <a:lnTo>
                    <a:pt x="1561" y="5359"/>
                  </a:lnTo>
                  <a:lnTo>
                    <a:pt x="1561" y="5014"/>
                  </a:lnTo>
                  <a:lnTo>
                    <a:pt x="3358" y="5014"/>
                  </a:lnTo>
                  <a:cubicBezTo>
                    <a:pt x="3454" y="5014"/>
                    <a:pt x="3525" y="4942"/>
                    <a:pt x="3525" y="4847"/>
                  </a:cubicBezTo>
                  <a:cubicBezTo>
                    <a:pt x="3525" y="4763"/>
                    <a:pt x="3454" y="4680"/>
                    <a:pt x="3358" y="4680"/>
                  </a:cubicBezTo>
                  <a:lnTo>
                    <a:pt x="1561" y="4680"/>
                  </a:lnTo>
                  <a:lnTo>
                    <a:pt x="1561" y="4347"/>
                  </a:lnTo>
                  <a:lnTo>
                    <a:pt x="2894" y="4347"/>
                  </a:lnTo>
                  <a:cubicBezTo>
                    <a:pt x="2977" y="4347"/>
                    <a:pt x="3049" y="4263"/>
                    <a:pt x="3049" y="4180"/>
                  </a:cubicBezTo>
                  <a:cubicBezTo>
                    <a:pt x="3049" y="4085"/>
                    <a:pt x="2977" y="4013"/>
                    <a:pt x="2894" y="4013"/>
                  </a:cubicBezTo>
                  <a:lnTo>
                    <a:pt x="1561" y="4013"/>
                  </a:lnTo>
                  <a:lnTo>
                    <a:pt x="1561" y="3668"/>
                  </a:lnTo>
                  <a:lnTo>
                    <a:pt x="2894" y="3668"/>
                  </a:lnTo>
                  <a:cubicBezTo>
                    <a:pt x="2977" y="3668"/>
                    <a:pt x="3049" y="3597"/>
                    <a:pt x="3049" y="3513"/>
                  </a:cubicBezTo>
                  <a:cubicBezTo>
                    <a:pt x="3049" y="3418"/>
                    <a:pt x="2977" y="3347"/>
                    <a:pt x="2894" y="3347"/>
                  </a:cubicBezTo>
                  <a:lnTo>
                    <a:pt x="1561" y="3347"/>
                  </a:lnTo>
                  <a:lnTo>
                    <a:pt x="1561" y="3001"/>
                  </a:lnTo>
                  <a:lnTo>
                    <a:pt x="3358" y="3001"/>
                  </a:lnTo>
                  <a:cubicBezTo>
                    <a:pt x="3454" y="3001"/>
                    <a:pt x="3525" y="2930"/>
                    <a:pt x="3525" y="2835"/>
                  </a:cubicBezTo>
                  <a:cubicBezTo>
                    <a:pt x="3525" y="2751"/>
                    <a:pt x="3454" y="2680"/>
                    <a:pt x="3358" y="2680"/>
                  </a:cubicBezTo>
                  <a:lnTo>
                    <a:pt x="1561" y="2680"/>
                  </a:lnTo>
                  <a:lnTo>
                    <a:pt x="1561" y="2370"/>
                  </a:lnTo>
                  <a:lnTo>
                    <a:pt x="2156" y="2370"/>
                  </a:lnTo>
                  <a:cubicBezTo>
                    <a:pt x="2251" y="2370"/>
                    <a:pt x="2323" y="2287"/>
                    <a:pt x="2323" y="2204"/>
                  </a:cubicBezTo>
                  <a:cubicBezTo>
                    <a:pt x="2323" y="2108"/>
                    <a:pt x="2251" y="2037"/>
                    <a:pt x="2156" y="2037"/>
                  </a:cubicBezTo>
                  <a:lnTo>
                    <a:pt x="1561" y="2037"/>
                  </a:lnTo>
                  <a:lnTo>
                    <a:pt x="1561" y="1644"/>
                  </a:lnTo>
                  <a:cubicBezTo>
                    <a:pt x="1561" y="965"/>
                    <a:pt x="2073" y="418"/>
                    <a:pt x="2727" y="322"/>
                  </a:cubicBezTo>
                  <a:lnTo>
                    <a:pt x="2727" y="1192"/>
                  </a:lnTo>
                  <a:cubicBezTo>
                    <a:pt x="2727" y="1275"/>
                    <a:pt x="2799" y="1346"/>
                    <a:pt x="2882" y="1346"/>
                  </a:cubicBezTo>
                  <a:cubicBezTo>
                    <a:pt x="2977" y="1346"/>
                    <a:pt x="3049" y="1275"/>
                    <a:pt x="3049" y="1192"/>
                  </a:cubicBezTo>
                  <a:lnTo>
                    <a:pt x="3049" y="311"/>
                  </a:lnTo>
                  <a:lnTo>
                    <a:pt x="3394" y="311"/>
                  </a:lnTo>
                  <a:lnTo>
                    <a:pt x="3394" y="1192"/>
                  </a:lnTo>
                  <a:cubicBezTo>
                    <a:pt x="3394" y="1275"/>
                    <a:pt x="3466" y="1346"/>
                    <a:pt x="3561" y="1346"/>
                  </a:cubicBezTo>
                  <a:cubicBezTo>
                    <a:pt x="3644" y="1346"/>
                    <a:pt x="3716" y="1275"/>
                    <a:pt x="3716" y="1192"/>
                  </a:cubicBezTo>
                  <a:lnTo>
                    <a:pt x="3716" y="311"/>
                  </a:lnTo>
                  <a:lnTo>
                    <a:pt x="4061" y="311"/>
                  </a:lnTo>
                  <a:lnTo>
                    <a:pt x="4061" y="1192"/>
                  </a:lnTo>
                  <a:cubicBezTo>
                    <a:pt x="4061" y="1275"/>
                    <a:pt x="4132" y="1346"/>
                    <a:pt x="4228" y="1346"/>
                  </a:cubicBezTo>
                  <a:cubicBezTo>
                    <a:pt x="4311" y="1346"/>
                    <a:pt x="4394" y="1275"/>
                    <a:pt x="4394" y="1192"/>
                  </a:cubicBezTo>
                  <a:lnTo>
                    <a:pt x="4394" y="311"/>
                  </a:lnTo>
                  <a:close/>
                  <a:moveTo>
                    <a:pt x="6776" y="5025"/>
                  </a:moveTo>
                  <a:lnTo>
                    <a:pt x="6776" y="6192"/>
                  </a:lnTo>
                  <a:cubicBezTo>
                    <a:pt x="6776" y="7216"/>
                    <a:pt x="5942" y="8050"/>
                    <a:pt x="4906" y="8050"/>
                  </a:cubicBezTo>
                  <a:lnTo>
                    <a:pt x="2882" y="8050"/>
                  </a:lnTo>
                  <a:cubicBezTo>
                    <a:pt x="1858" y="8050"/>
                    <a:pt x="1025" y="7216"/>
                    <a:pt x="1025" y="6192"/>
                  </a:cubicBezTo>
                  <a:lnTo>
                    <a:pt x="1013" y="5025"/>
                  </a:lnTo>
                  <a:lnTo>
                    <a:pt x="1251" y="5025"/>
                  </a:lnTo>
                  <a:lnTo>
                    <a:pt x="1251" y="6085"/>
                  </a:lnTo>
                  <a:cubicBezTo>
                    <a:pt x="1251" y="6990"/>
                    <a:pt x="1977" y="7728"/>
                    <a:pt x="2882" y="7740"/>
                  </a:cubicBezTo>
                  <a:lnTo>
                    <a:pt x="4894" y="7740"/>
                  </a:lnTo>
                  <a:cubicBezTo>
                    <a:pt x="5799" y="7728"/>
                    <a:pt x="6537" y="6978"/>
                    <a:pt x="6537" y="6085"/>
                  </a:cubicBezTo>
                  <a:lnTo>
                    <a:pt x="6537" y="5025"/>
                  </a:lnTo>
                  <a:close/>
                  <a:moveTo>
                    <a:pt x="4144" y="8966"/>
                  </a:moveTo>
                  <a:lnTo>
                    <a:pt x="4144" y="9966"/>
                  </a:lnTo>
                  <a:lnTo>
                    <a:pt x="3620" y="9966"/>
                  </a:lnTo>
                  <a:lnTo>
                    <a:pt x="3620" y="8966"/>
                  </a:lnTo>
                  <a:close/>
                  <a:moveTo>
                    <a:pt x="6299" y="10300"/>
                  </a:moveTo>
                  <a:cubicBezTo>
                    <a:pt x="6561" y="10300"/>
                    <a:pt x="6787" y="10478"/>
                    <a:pt x="6859" y="10717"/>
                  </a:cubicBezTo>
                  <a:lnTo>
                    <a:pt x="918" y="10717"/>
                  </a:lnTo>
                  <a:cubicBezTo>
                    <a:pt x="1001" y="10478"/>
                    <a:pt x="1215" y="10300"/>
                    <a:pt x="1489" y="10300"/>
                  </a:cubicBezTo>
                  <a:close/>
                  <a:moveTo>
                    <a:pt x="2835" y="1"/>
                  </a:moveTo>
                  <a:cubicBezTo>
                    <a:pt x="1918" y="13"/>
                    <a:pt x="1191" y="763"/>
                    <a:pt x="1191" y="1656"/>
                  </a:cubicBezTo>
                  <a:lnTo>
                    <a:pt x="1191" y="4704"/>
                  </a:lnTo>
                  <a:lnTo>
                    <a:pt x="953" y="4704"/>
                  </a:lnTo>
                  <a:lnTo>
                    <a:pt x="953" y="4502"/>
                  </a:lnTo>
                  <a:cubicBezTo>
                    <a:pt x="953" y="4252"/>
                    <a:pt x="751" y="4037"/>
                    <a:pt x="477" y="4037"/>
                  </a:cubicBezTo>
                  <a:cubicBezTo>
                    <a:pt x="227" y="4037"/>
                    <a:pt x="1" y="4240"/>
                    <a:pt x="1" y="4502"/>
                  </a:cubicBezTo>
                  <a:lnTo>
                    <a:pt x="1" y="6168"/>
                  </a:lnTo>
                  <a:cubicBezTo>
                    <a:pt x="1" y="7716"/>
                    <a:pt x="1251" y="8966"/>
                    <a:pt x="2799" y="8966"/>
                  </a:cubicBezTo>
                  <a:lnTo>
                    <a:pt x="3227" y="8966"/>
                  </a:lnTo>
                  <a:lnTo>
                    <a:pt x="3227" y="9966"/>
                  </a:lnTo>
                  <a:lnTo>
                    <a:pt x="1406" y="9966"/>
                  </a:lnTo>
                  <a:cubicBezTo>
                    <a:pt x="906" y="9966"/>
                    <a:pt x="489" y="10371"/>
                    <a:pt x="489" y="10883"/>
                  </a:cubicBezTo>
                  <a:cubicBezTo>
                    <a:pt x="489" y="10967"/>
                    <a:pt x="572" y="11038"/>
                    <a:pt x="656" y="11038"/>
                  </a:cubicBezTo>
                  <a:lnTo>
                    <a:pt x="6966" y="11038"/>
                  </a:lnTo>
                  <a:cubicBezTo>
                    <a:pt x="7061" y="11038"/>
                    <a:pt x="7133" y="10967"/>
                    <a:pt x="7133" y="10883"/>
                  </a:cubicBezTo>
                  <a:cubicBezTo>
                    <a:pt x="7133" y="10383"/>
                    <a:pt x="6728" y="9966"/>
                    <a:pt x="6228" y="9966"/>
                  </a:cubicBezTo>
                  <a:lnTo>
                    <a:pt x="4466" y="9966"/>
                  </a:lnTo>
                  <a:lnTo>
                    <a:pt x="4466" y="8966"/>
                  </a:lnTo>
                  <a:lnTo>
                    <a:pt x="4894" y="8966"/>
                  </a:lnTo>
                  <a:cubicBezTo>
                    <a:pt x="6442" y="8966"/>
                    <a:pt x="7692" y="7728"/>
                    <a:pt x="7692" y="6168"/>
                  </a:cubicBezTo>
                  <a:lnTo>
                    <a:pt x="7692" y="5978"/>
                  </a:lnTo>
                  <a:cubicBezTo>
                    <a:pt x="7692" y="5895"/>
                    <a:pt x="7621" y="5811"/>
                    <a:pt x="7538" y="5811"/>
                  </a:cubicBezTo>
                  <a:cubicBezTo>
                    <a:pt x="7442" y="5811"/>
                    <a:pt x="7371" y="5895"/>
                    <a:pt x="7371" y="5978"/>
                  </a:cubicBezTo>
                  <a:lnTo>
                    <a:pt x="7371" y="6168"/>
                  </a:lnTo>
                  <a:cubicBezTo>
                    <a:pt x="7371" y="7538"/>
                    <a:pt x="6252" y="8657"/>
                    <a:pt x="4882" y="8657"/>
                  </a:cubicBezTo>
                  <a:lnTo>
                    <a:pt x="2858" y="8657"/>
                  </a:lnTo>
                  <a:cubicBezTo>
                    <a:pt x="1489" y="8657"/>
                    <a:pt x="370" y="7538"/>
                    <a:pt x="370" y="6168"/>
                  </a:cubicBezTo>
                  <a:lnTo>
                    <a:pt x="370" y="4502"/>
                  </a:lnTo>
                  <a:cubicBezTo>
                    <a:pt x="370" y="4418"/>
                    <a:pt x="453" y="4359"/>
                    <a:pt x="525" y="4359"/>
                  </a:cubicBezTo>
                  <a:cubicBezTo>
                    <a:pt x="596" y="4359"/>
                    <a:pt x="668" y="4430"/>
                    <a:pt x="668" y="4502"/>
                  </a:cubicBezTo>
                  <a:lnTo>
                    <a:pt x="668" y="6168"/>
                  </a:lnTo>
                  <a:cubicBezTo>
                    <a:pt x="668" y="7383"/>
                    <a:pt x="1656" y="8347"/>
                    <a:pt x="2846" y="8347"/>
                  </a:cubicBezTo>
                  <a:lnTo>
                    <a:pt x="4871" y="8347"/>
                  </a:lnTo>
                  <a:cubicBezTo>
                    <a:pt x="6073" y="8347"/>
                    <a:pt x="7037" y="7359"/>
                    <a:pt x="7037" y="6168"/>
                  </a:cubicBezTo>
                  <a:lnTo>
                    <a:pt x="7037" y="4502"/>
                  </a:lnTo>
                  <a:cubicBezTo>
                    <a:pt x="7037" y="4418"/>
                    <a:pt x="7121" y="4359"/>
                    <a:pt x="7192" y="4359"/>
                  </a:cubicBezTo>
                  <a:cubicBezTo>
                    <a:pt x="7276" y="4359"/>
                    <a:pt x="7335" y="4430"/>
                    <a:pt x="7335" y="4502"/>
                  </a:cubicBezTo>
                  <a:lnTo>
                    <a:pt x="7335" y="5252"/>
                  </a:lnTo>
                  <a:cubicBezTo>
                    <a:pt x="7335" y="5347"/>
                    <a:pt x="7418" y="5418"/>
                    <a:pt x="7502" y="5418"/>
                  </a:cubicBezTo>
                  <a:cubicBezTo>
                    <a:pt x="7585" y="5418"/>
                    <a:pt x="7668" y="5347"/>
                    <a:pt x="7668" y="5252"/>
                  </a:cubicBezTo>
                  <a:lnTo>
                    <a:pt x="7668" y="4502"/>
                  </a:lnTo>
                  <a:cubicBezTo>
                    <a:pt x="7668" y="4252"/>
                    <a:pt x="7454" y="4037"/>
                    <a:pt x="7192" y="4037"/>
                  </a:cubicBezTo>
                  <a:cubicBezTo>
                    <a:pt x="6930" y="4037"/>
                    <a:pt x="6716" y="4240"/>
                    <a:pt x="6716" y="4502"/>
                  </a:cubicBezTo>
                  <a:lnTo>
                    <a:pt x="6716" y="4704"/>
                  </a:lnTo>
                  <a:lnTo>
                    <a:pt x="6478" y="4704"/>
                  </a:lnTo>
                  <a:lnTo>
                    <a:pt x="6478" y="1656"/>
                  </a:lnTo>
                  <a:cubicBezTo>
                    <a:pt x="6478" y="739"/>
                    <a:pt x="5740" y="13"/>
                    <a:pt x="4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2135550" y="15058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Part</a:t>
            </a:r>
            <a:r>
              <a:rPr lang="vi-VN" dirty="0"/>
              <a:t> 1.</a:t>
            </a:r>
            <a:endParaRPr dirty="0"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"/>
          </p:nvPr>
        </p:nvSpPr>
        <p:spPr>
          <a:xfrm>
            <a:off x="2135550" y="29665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Xây dựng trang </a:t>
            </a:r>
            <a:r>
              <a:rPr lang="vi-VN" dirty="0" err="1"/>
              <a:t>web</a:t>
            </a:r>
            <a:r>
              <a:rPr lang="vi-VN" dirty="0"/>
              <a:t> sử dụng kết hợp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 HTML,CSS </a:t>
            </a:r>
            <a:r>
              <a:rPr lang="vi-VN" dirty="0" err="1"/>
              <a:t>vàJavaScript</a:t>
            </a:r>
            <a:r>
              <a:rPr lang="vi-V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7" name="Google Shape;317;p40"/>
          <p:cNvGrpSpPr/>
          <p:nvPr/>
        </p:nvGrpSpPr>
        <p:grpSpPr>
          <a:xfrm>
            <a:off x="-6850" y="0"/>
            <a:ext cx="9150850" cy="5143456"/>
            <a:chOff x="-6850" y="0"/>
            <a:chExt cx="9150850" cy="5143456"/>
          </a:xfrm>
        </p:grpSpPr>
        <p:grpSp>
          <p:nvGrpSpPr>
            <p:cNvPr id="318" name="Google Shape;318;p40"/>
            <p:cNvGrpSpPr/>
            <p:nvPr/>
          </p:nvGrpSpPr>
          <p:grpSpPr>
            <a:xfrm flipH="1">
              <a:off x="5387545" y="2705868"/>
              <a:ext cx="3756455" cy="2437589"/>
              <a:chOff x="0" y="1434400"/>
              <a:chExt cx="5720200" cy="3711876"/>
            </a:xfrm>
          </p:grpSpPr>
          <p:pic>
            <p:nvPicPr>
              <p:cNvPr id="319" name="Google Shape;319;p40"/>
              <p:cNvPicPr preferRelativeResize="0"/>
              <p:nvPr/>
            </p:nvPicPr>
            <p:blipFill rotWithShape="1">
              <a:blip r:embed="rId3">
                <a:alphaModFix/>
              </a:blip>
              <a:srcRect l="-9430" r="59560"/>
              <a:stretch/>
            </p:blipFill>
            <p:spPr>
              <a:xfrm rot="5400000">
                <a:off x="4505888" y="3918789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40"/>
              <p:cNvPicPr preferRelativeResize="0"/>
              <p:nvPr/>
            </p:nvPicPr>
            <p:blipFill rotWithShape="1">
              <a:blip r:embed="rId4">
                <a:alphaModFix/>
              </a:blip>
              <a:srcRect l="14022" t="-1943" b="52497"/>
              <a:stretch/>
            </p:blipFill>
            <p:spPr>
              <a:xfrm>
                <a:off x="0" y="3291425"/>
                <a:ext cx="3110451" cy="1854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40"/>
              <p:cNvPicPr preferRelativeResize="0"/>
              <p:nvPr/>
            </p:nvPicPr>
            <p:blipFill rotWithShape="1">
              <a:blip r:embed="rId5">
                <a:alphaModFix/>
              </a:blip>
              <a:srcRect l="52876" t="-19091" r="-4940" b="-7426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40"/>
              <p:cNvPicPr preferRelativeResize="0"/>
              <p:nvPr/>
            </p:nvPicPr>
            <p:blipFill rotWithShape="1">
              <a:blip r:embed="rId6">
                <a:alphaModFix/>
              </a:blip>
              <a:srcRect l="6973" t="11846" r="64005" b="35874"/>
              <a:stretch/>
            </p:blipFill>
            <p:spPr>
              <a:xfrm>
                <a:off x="2585825" y="3338800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3" name="Google Shape;323;p40"/>
            <p:cNvPicPr preferRelativeResize="0"/>
            <p:nvPr/>
          </p:nvPicPr>
          <p:blipFill rotWithShape="1">
            <a:blip r:embed="rId7">
              <a:alphaModFix/>
            </a:blip>
            <a:srcRect l="23173" t="-7907" r="-11085" b="-3463"/>
            <a:stretch/>
          </p:blipFill>
          <p:spPr>
            <a:xfrm rot="5">
              <a:off x="-6850" y="799276"/>
              <a:ext cx="1524951" cy="199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0"/>
            <p:cNvPicPr preferRelativeResize="0"/>
            <p:nvPr/>
          </p:nvPicPr>
          <p:blipFill rotWithShape="1">
            <a:blip r:embed="rId8">
              <a:alphaModFix/>
            </a:blip>
            <a:srcRect l="-2935" t="6483" r="79801" b="-2535"/>
            <a:stretch/>
          </p:blipFill>
          <p:spPr>
            <a:xfrm rot="5400000" flipH="1">
              <a:off x="822027" y="-822025"/>
              <a:ext cx="1231073" cy="287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0"/>
            <p:cNvPicPr preferRelativeResize="0"/>
            <p:nvPr/>
          </p:nvPicPr>
          <p:blipFill rotWithShape="1">
            <a:blip r:embed="rId6">
              <a:alphaModFix/>
            </a:blip>
            <a:srcRect l="9315" t="5838" r="66392" b="-1550"/>
            <a:stretch/>
          </p:blipFill>
          <p:spPr>
            <a:xfrm flipH="1">
              <a:off x="2" y="2414875"/>
              <a:ext cx="1231073" cy="2728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 idx="2"/>
          </p:nvPr>
        </p:nvSpPr>
        <p:spPr>
          <a:xfrm>
            <a:off x="2578343" y="98343"/>
            <a:ext cx="5508381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r>
              <a:rPr lang="vi-VN" dirty="0"/>
              <a:t>.</a:t>
            </a:r>
            <a:r>
              <a:rPr lang="vi-VN" sz="6000" dirty="0"/>
              <a:t>HTML</a:t>
            </a:r>
            <a:endParaRPr sz="6000" dirty="0"/>
          </a:p>
        </p:txBody>
      </p:sp>
      <p:sp>
        <p:nvSpPr>
          <p:cNvPr id="332" name="Google Shape;332;p41"/>
          <p:cNvSpPr txBox="1">
            <a:spLocks noGrp="1"/>
          </p:cNvSpPr>
          <p:nvPr>
            <p:ph type="subTitle" idx="1"/>
          </p:nvPr>
        </p:nvSpPr>
        <p:spPr>
          <a:xfrm>
            <a:off x="2578343" y="798910"/>
            <a:ext cx="6299331" cy="83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Sử dụng các thẻ HTML cơ bản như: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&lt;</a:t>
            </a:r>
            <a:r>
              <a:rPr lang="vi-VN" dirty="0" err="1"/>
              <a:t>header</a:t>
            </a:r>
            <a:r>
              <a:rPr lang="vi-VN" dirty="0"/>
              <a:t>&gt;,&lt;</a:t>
            </a:r>
            <a:r>
              <a:rPr lang="vi-VN" dirty="0" err="1"/>
              <a:t>body</a:t>
            </a:r>
            <a:r>
              <a:rPr lang="vi-VN" dirty="0"/>
              <a:t>&gt;,&lt;</a:t>
            </a:r>
            <a:r>
              <a:rPr lang="vi-VN" dirty="0" err="1"/>
              <a:t>footer</a:t>
            </a:r>
            <a:r>
              <a:rPr lang="vi-VN" dirty="0"/>
              <a:t>&gt;,&lt;</a:t>
            </a:r>
            <a:r>
              <a:rPr lang="vi-VN" dirty="0" err="1"/>
              <a:t>nav</a:t>
            </a:r>
            <a:r>
              <a:rPr lang="vi-VN" dirty="0"/>
              <a:t>&gt;,&lt;</a:t>
            </a:r>
            <a:r>
              <a:rPr lang="vi-VN" dirty="0" err="1"/>
              <a:t>div</a:t>
            </a:r>
            <a:r>
              <a:rPr lang="vi-VN" dirty="0"/>
              <a:t>&gt;,…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Để tạo nên định dạng và cấu trúc cơ bản của trang </a:t>
            </a:r>
            <a:r>
              <a:rPr lang="vi-VN" dirty="0" err="1"/>
              <a:t>web</a:t>
            </a:r>
            <a:endParaRPr dirty="0"/>
          </a:p>
        </p:txBody>
      </p:sp>
      <p:pic>
        <p:nvPicPr>
          <p:cNvPr id="333" name="Google Shape;333;p41"/>
          <p:cNvPicPr preferRelativeResize="0"/>
          <p:nvPr/>
        </p:nvPicPr>
        <p:blipFill rotWithShape="1">
          <a:blip r:embed="rId3">
            <a:alphaModFix/>
          </a:blip>
          <a:srcRect r="74094"/>
          <a:stretch/>
        </p:blipFill>
        <p:spPr>
          <a:xfrm>
            <a:off x="0" y="0"/>
            <a:ext cx="19990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41"/>
          <p:cNvGrpSpPr/>
          <p:nvPr/>
        </p:nvGrpSpPr>
        <p:grpSpPr>
          <a:xfrm>
            <a:off x="6661100" y="0"/>
            <a:ext cx="2482905" cy="5143501"/>
            <a:chOff x="6661100" y="0"/>
            <a:chExt cx="2482905" cy="5143501"/>
          </a:xfrm>
        </p:grpSpPr>
        <p:pic>
          <p:nvPicPr>
            <p:cNvPr id="335" name="Google Shape;335;p41"/>
            <p:cNvPicPr preferRelativeResize="0"/>
            <p:nvPr/>
          </p:nvPicPr>
          <p:blipFill rotWithShape="1">
            <a:blip r:embed="rId4">
              <a:alphaModFix/>
            </a:blip>
            <a:srcRect l="592" t="-31818" r="55204" b="55807"/>
            <a:stretch/>
          </p:blipFill>
          <p:spPr>
            <a:xfrm>
              <a:off x="6661100" y="2741975"/>
              <a:ext cx="2482898" cy="240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1"/>
            <p:cNvPicPr preferRelativeResize="0"/>
            <p:nvPr/>
          </p:nvPicPr>
          <p:blipFill rotWithShape="1">
            <a:blip r:embed="rId5">
              <a:alphaModFix/>
            </a:blip>
            <a:srcRect l="51695" t="58621" r="-2007" b="-4602"/>
            <a:stretch/>
          </p:blipFill>
          <p:spPr>
            <a:xfrm flipH="1">
              <a:off x="7442306" y="0"/>
              <a:ext cx="1701699" cy="16125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7DDF2C6B-694F-93A6-6FA1-673E5789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43" y="1807831"/>
            <a:ext cx="4875977" cy="27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32;p41">
            <a:extLst>
              <a:ext uri="{FF2B5EF4-FFF2-40B4-BE49-F238E27FC236}">
                <a16:creationId xmlns:a16="http://schemas.microsoft.com/office/drawing/2014/main" id="{BD13D78D-0A8D-A1B2-545A-523A759BC8A1}"/>
              </a:ext>
            </a:extLst>
          </p:cNvPr>
          <p:cNvSpPr txBox="1">
            <a:spLocks/>
          </p:cNvSpPr>
          <p:nvPr/>
        </p:nvSpPr>
        <p:spPr>
          <a:xfrm>
            <a:off x="2578342" y="4571998"/>
            <a:ext cx="6299331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Consolas" panose="020B0609020204030204" pitchFamily="49" charset="0"/>
                <a:ea typeface="Roboto Medium" panose="02000000000000000000" pitchFamily="2" charset="0"/>
                <a:cs typeface="Roboto Medium" panose="02000000000000000000" pitchFamily="2" charset="0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vi-VN" dirty="0"/>
              <a:t>Trang </a:t>
            </a:r>
            <a:r>
              <a:rPr lang="vi-VN" dirty="0" err="1"/>
              <a:t>web</a:t>
            </a:r>
            <a:r>
              <a:rPr lang="vi-VN" dirty="0"/>
              <a:t> sử dụng </a:t>
            </a:r>
            <a:r>
              <a:rPr lang="vi-VN" dirty="0" err="1"/>
              <a:t>html</a:t>
            </a:r>
            <a:r>
              <a:rPr lang="vi-VN" dirty="0"/>
              <a:t> cơ bản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>
            <a:spLocks noGrp="1"/>
          </p:cNvSpPr>
          <p:nvPr>
            <p:ph type="title" idx="2"/>
          </p:nvPr>
        </p:nvSpPr>
        <p:spPr>
          <a:xfrm>
            <a:off x="1373062" y="0"/>
            <a:ext cx="4988569" cy="11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2.css</a:t>
            </a:r>
            <a:endParaRPr dirty="0"/>
          </a:p>
        </p:txBody>
      </p:sp>
      <p:sp>
        <p:nvSpPr>
          <p:cNvPr id="471" name="Google Shape;471;p52"/>
          <p:cNvSpPr txBox="1">
            <a:spLocks noGrp="1"/>
          </p:cNvSpPr>
          <p:nvPr>
            <p:ph type="subTitle" idx="1"/>
          </p:nvPr>
        </p:nvSpPr>
        <p:spPr>
          <a:xfrm>
            <a:off x="1373062" y="739622"/>
            <a:ext cx="5192045" cy="117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Sử dụng các lựa chọn CSS để thay đổi màu </a:t>
            </a:r>
            <a:r>
              <a:rPr lang="vi-VN" dirty="0" err="1"/>
              <a:t>sắc,font,kích</a:t>
            </a:r>
            <a:r>
              <a:rPr lang="vi-VN" dirty="0"/>
              <a:t> </a:t>
            </a:r>
            <a:r>
              <a:rPr lang="vi-VN" dirty="0" err="1"/>
              <a:t>thuớc</a:t>
            </a:r>
            <a:r>
              <a:rPr lang="vi-VN" dirty="0"/>
              <a:t> và kiểu </a:t>
            </a:r>
            <a:r>
              <a:rPr lang="vi-VN" dirty="0" err="1"/>
              <a:t>chữ,background</a:t>
            </a:r>
            <a:r>
              <a:rPr lang="vi-VN" dirty="0"/>
              <a:t>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Làm trò trang </a:t>
            </a:r>
            <a:r>
              <a:rPr lang="vi-VN" dirty="0" err="1"/>
              <a:t>web</a:t>
            </a:r>
            <a:r>
              <a:rPr lang="vi-VN" dirty="0"/>
              <a:t> trở nên thân thiện và hấp dẫn hơn đối với người dùng</a:t>
            </a:r>
            <a:endParaRPr dirty="0"/>
          </a:p>
        </p:txBody>
      </p:sp>
      <p:pic>
        <p:nvPicPr>
          <p:cNvPr id="472" name="Google Shape;472;p52"/>
          <p:cNvPicPr preferRelativeResize="0"/>
          <p:nvPr/>
        </p:nvPicPr>
        <p:blipFill rotWithShape="1">
          <a:blip r:embed="rId3">
            <a:alphaModFix/>
          </a:blip>
          <a:srcRect l="67939"/>
          <a:stretch/>
        </p:blipFill>
        <p:spPr>
          <a:xfrm>
            <a:off x="6669875" y="0"/>
            <a:ext cx="24741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F44560EC-103B-6033-D3C6-C1040C3A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36" y="1974011"/>
            <a:ext cx="4264819" cy="23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F97A11-D7E3-FB83-080F-FDD0CD0DDAA6}"/>
              </a:ext>
            </a:extLst>
          </p:cNvPr>
          <p:cNvSpPr txBox="1"/>
          <p:nvPr/>
        </p:nvSpPr>
        <p:spPr>
          <a:xfrm>
            <a:off x="2000250" y="4468175"/>
            <a:ext cx="426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Trang </a:t>
            </a:r>
            <a:r>
              <a:rPr lang="vi-VN" dirty="0" err="1"/>
              <a:t>web</a:t>
            </a:r>
            <a:r>
              <a:rPr lang="vi-VN" dirty="0"/>
              <a:t> sau khi sử dụng CSS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>
            <a:spLocks noGrp="1"/>
          </p:cNvSpPr>
          <p:nvPr>
            <p:ph type="title" idx="2"/>
          </p:nvPr>
        </p:nvSpPr>
        <p:spPr>
          <a:xfrm>
            <a:off x="2671764" y="-92869"/>
            <a:ext cx="4832560" cy="1176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</a:t>
            </a:r>
            <a:r>
              <a:rPr lang="en" sz="4000" dirty="0"/>
              <a:t>.</a:t>
            </a:r>
            <a:r>
              <a:rPr lang="en" sz="6000" dirty="0"/>
              <a:t>JavaScript</a:t>
            </a:r>
            <a:endParaRPr sz="6000" dirty="0"/>
          </a:p>
        </p:txBody>
      </p:sp>
      <p:sp>
        <p:nvSpPr>
          <p:cNvPr id="679" name="Google Shape;679;p63"/>
          <p:cNvSpPr txBox="1">
            <a:spLocks noGrp="1"/>
          </p:cNvSpPr>
          <p:nvPr>
            <p:ph type="subTitle" idx="1"/>
          </p:nvPr>
        </p:nvSpPr>
        <p:spPr>
          <a:xfrm>
            <a:off x="3598243" y="993356"/>
            <a:ext cx="4202731" cy="397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Sử dụng </a:t>
            </a:r>
            <a:r>
              <a:rPr lang="vi-VN" dirty="0" err="1"/>
              <a:t>JavaScript</a:t>
            </a:r>
            <a:r>
              <a:rPr lang="vi-VN" dirty="0"/>
              <a:t> để xử lý các sự kiện nhấn nút trong trang </a:t>
            </a:r>
            <a:r>
              <a:rPr lang="vi-VN" dirty="0" err="1"/>
              <a:t>web.Ví</a:t>
            </a:r>
            <a:r>
              <a:rPr lang="vi-VN" dirty="0"/>
              <a:t> dụ bằng cách sử dụng ‘</a:t>
            </a:r>
            <a:r>
              <a:rPr lang="vi-VN" dirty="0" err="1"/>
              <a:t>onclick</a:t>
            </a:r>
            <a:r>
              <a:rPr lang="vi-VN" dirty="0"/>
              <a:t>’ hoặc bằng cách lắng nghe các sự kiện khác như ‘</a:t>
            </a:r>
            <a:r>
              <a:rPr lang="vi-VN" dirty="0" err="1"/>
              <a:t>addEventListener</a:t>
            </a:r>
            <a:r>
              <a:rPr lang="vi-VN" dirty="0"/>
              <a:t>’.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JavaScript</a:t>
            </a:r>
            <a:r>
              <a:rPr lang="vi-VN" dirty="0"/>
              <a:t> cũng có thể được sử dụng để thay đổi nội dung động trên trang </a:t>
            </a:r>
            <a:r>
              <a:rPr lang="vi-VN" dirty="0" err="1"/>
              <a:t>web</a:t>
            </a:r>
            <a:r>
              <a:rPr lang="vi-VN" dirty="0"/>
              <a:t> bằng cách truy cập DOM (</a:t>
            </a:r>
            <a:r>
              <a:rPr lang="vi-VN" dirty="0" err="1"/>
              <a:t>Document</a:t>
            </a:r>
            <a:r>
              <a:rPr lang="vi-VN" dirty="0"/>
              <a:t> </a:t>
            </a:r>
            <a:r>
              <a:rPr lang="vi-VN" dirty="0" err="1"/>
              <a:t>Object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) và cập nhật các phần tử 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JavaScript</a:t>
            </a:r>
            <a:r>
              <a:rPr lang="vi-VN" dirty="0"/>
              <a:t> cũng có thể kiểm tra và xử lý dữ liệu nhập từ người dùng thông qua biểu mẫu và kiểm tra dữ liệu trước khi gửi đến máy chủ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 </a:t>
            </a:r>
            <a:endParaRPr dirty="0"/>
          </a:p>
        </p:txBody>
      </p:sp>
      <p:pic>
        <p:nvPicPr>
          <p:cNvPr id="680" name="Google Shape;680;p63"/>
          <p:cNvPicPr preferRelativeResize="0"/>
          <p:nvPr/>
        </p:nvPicPr>
        <p:blipFill rotWithShape="1">
          <a:blip r:embed="rId3">
            <a:alphaModFix/>
          </a:blip>
          <a:srcRect r="66936"/>
          <a:stretch/>
        </p:blipFill>
        <p:spPr>
          <a:xfrm>
            <a:off x="0" y="0"/>
            <a:ext cx="2551398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9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2135550" y="15058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Part</a:t>
            </a:r>
            <a:r>
              <a:rPr lang="vi-VN" dirty="0"/>
              <a:t> 2.</a:t>
            </a:r>
            <a:endParaRPr dirty="0"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"/>
          </p:nvPr>
        </p:nvSpPr>
        <p:spPr>
          <a:xfrm>
            <a:off x="2135550" y="29665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Kết nối trang </a:t>
            </a:r>
            <a:r>
              <a:rPr lang="vi-VN" dirty="0" err="1"/>
              <a:t>web</a:t>
            </a:r>
            <a:r>
              <a:rPr lang="vi-VN" dirty="0"/>
              <a:t> với Cơ sở dữ liệu</a:t>
            </a:r>
            <a:endParaRPr dirty="0"/>
          </a:p>
        </p:txBody>
      </p:sp>
      <p:grpSp>
        <p:nvGrpSpPr>
          <p:cNvPr id="317" name="Google Shape;317;p40"/>
          <p:cNvGrpSpPr/>
          <p:nvPr/>
        </p:nvGrpSpPr>
        <p:grpSpPr>
          <a:xfrm>
            <a:off x="-6850" y="0"/>
            <a:ext cx="9150850" cy="5143456"/>
            <a:chOff x="-6850" y="0"/>
            <a:chExt cx="9150850" cy="5143456"/>
          </a:xfrm>
        </p:grpSpPr>
        <p:grpSp>
          <p:nvGrpSpPr>
            <p:cNvPr id="318" name="Google Shape;318;p40"/>
            <p:cNvGrpSpPr/>
            <p:nvPr/>
          </p:nvGrpSpPr>
          <p:grpSpPr>
            <a:xfrm flipH="1">
              <a:off x="5387545" y="2705868"/>
              <a:ext cx="3756455" cy="2437589"/>
              <a:chOff x="0" y="1434400"/>
              <a:chExt cx="5720200" cy="3711876"/>
            </a:xfrm>
          </p:grpSpPr>
          <p:pic>
            <p:nvPicPr>
              <p:cNvPr id="319" name="Google Shape;319;p40"/>
              <p:cNvPicPr preferRelativeResize="0"/>
              <p:nvPr/>
            </p:nvPicPr>
            <p:blipFill rotWithShape="1">
              <a:blip r:embed="rId3">
                <a:alphaModFix/>
              </a:blip>
              <a:srcRect l="-9430" r="59560"/>
              <a:stretch/>
            </p:blipFill>
            <p:spPr>
              <a:xfrm rot="5400000">
                <a:off x="4505888" y="3918789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40"/>
              <p:cNvPicPr preferRelativeResize="0"/>
              <p:nvPr/>
            </p:nvPicPr>
            <p:blipFill rotWithShape="1">
              <a:blip r:embed="rId4">
                <a:alphaModFix/>
              </a:blip>
              <a:srcRect l="14022" t="-1943" b="52497"/>
              <a:stretch/>
            </p:blipFill>
            <p:spPr>
              <a:xfrm>
                <a:off x="0" y="3291425"/>
                <a:ext cx="3110451" cy="1854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40"/>
              <p:cNvPicPr preferRelativeResize="0"/>
              <p:nvPr/>
            </p:nvPicPr>
            <p:blipFill rotWithShape="1">
              <a:blip r:embed="rId5">
                <a:alphaModFix/>
              </a:blip>
              <a:srcRect l="52876" t="-19091" r="-4940" b="-7426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40"/>
              <p:cNvPicPr preferRelativeResize="0"/>
              <p:nvPr/>
            </p:nvPicPr>
            <p:blipFill rotWithShape="1">
              <a:blip r:embed="rId6">
                <a:alphaModFix/>
              </a:blip>
              <a:srcRect l="6973" t="11846" r="64005" b="35874"/>
              <a:stretch/>
            </p:blipFill>
            <p:spPr>
              <a:xfrm>
                <a:off x="2585825" y="3338800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3" name="Google Shape;323;p40"/>
            <p:cNvPicPr preferRelativeResize="0"/>
            <p:nvPr/>
          </p:nvPicPr>
          <p:blipFill rotWithShape="1">
            <a:blip r:embed="rId7">
              <a:alphaModFix/>
            </a:blip>
            <a:srcRect l="23173" t="-7907" r="-11085" b="-3463"/>
            <a:stretch/>
          </p:blipFill>
          <p:spPr>
            <a:xfrm rot="5">
              <a:off x="-6850" y="799276"/>
              <a:ext cx="1524951" cy="199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0"/>
            <p:cNvPicPr preferRelativeResize="0"/>
            <p:nvPr/>
          </p:nvPicPr>
          <p:blipFill rotWithShape="1">
            <a:blip r:embed="rId8">
              <a:alphaModFix/>
            </a:blip>
            <a:srcRect l="-2935" t="6483" r="79801" b="-2535"/>
            <a:stretch/>
          </p:blipFill>
          <p:spPr>
            <a:xfrm rot="5400000" flipH="1">
              <a:off x="822027" y="-822025"/>
              <a:ext cx="1231073" cy="287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0"/>
            <p:cNvPicPr preferRelativeResize="0"/>
            <p:nvPr/>
          </p:nvPicPr>
          <p:blipFill rotWithShape="1">
            <a:blip r:embed="rId6">
              <a:alphaModFix/>
            </a:blip>
            <a:srcRect l="9315" t="5838" r="66392" b="-1550"/>
            <a:stretch/>
          </p:blipFill>
          <p:spPr>
            <a:xfrm flipH="1">
              <a:off x="2" y="2414875"/>
              <a:ext cx="1231073" cy="27285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0636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8"/>
          <p:cNvPicPr preferRelativeResize="0"/>
          <p:nvPr/>
        </p:nvPicPr>
        <p:blipFill rotWithShape="1">
          <a:blip r:embed="rId3">
            <a:alphaModFix/>
          </a:blip>
          <a:srcRect l="26051" t="-10087" r="-12028" b="60640"/>
          <a:stretch/>
        </p:blipFill>
        <p:spPr>
          <a:xfrm rot="10800000">
            <a:off x="7101367" y="-1"/>
            <a:ext cx="2042633" cy="121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4">
            <a:alphaModFix/>
          </a:blip>
          <a:srcRect t="80553"/>
          <a:stretch/>
        </p:blipFill>
        <p:spPr>
          <a:xfrm>
            <a:off x="0" y="3958350"/>
            <a:ext cx="9144003" cy="1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64;p51">
            <a:extLst>
              <a:ext uri="{FF2B5EF4-FFF2-40B4-BE49-F238E27FC236}">
                <a16:creationId xmlns:a16="http://schemas.microsoft.com/office/drawing/2014/main" id="{8CD6E821-92AA-741F-883A-EB2699EF948D}"/>
              </a:ext>
            </a:extLst>
          </p:cNvPr>
          <p:cNvSpPr txBox="1">
            <a:spLocks/>
          </p:cNvSpPr>
          <p:nvPr/>
        </p:nvSpPr>
        <p:spPr>
          <a:xfrm>
            <a:off x="275744" y="1077061"/>
            <a:ext cx="3022956" cy="3177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vi-VN" sz="2000" dirty="0"/>
              <a:t>Thao tác kết nối </a:t>
            </a:r>
          </a:p>
          <a:p>
            <a:pPr>
              <a:spcAft>
                <a:spcPts val="1600"/>
              </a:spcAft>
            </a:pPr>
            <a:r>
              <a:rPr lang="vi-VN" sz="2000" dirty="0"/>
              <a:t>Cơ sở dữ liệu </a:t>
            </a:r>
          </a:p>
          <a:p>
            <a:pPr>
              <a:spcAft>
                <a:spcPts val="1600"/>
              </a:spcAft>
            </a:pPr>
            <a:r>
              <a:rPr lang="vi-VN" sz="2000" dirty="0"/>
              <a:t>Sử dụng</a:t>
            </a:r>
          </a:p>
          <a:p>
            <a:pPr>
              <a:spcAft>
                <a:spcPts val="1600"/>
              </a:spcAft>
            </a:pPr>
            <a:r>
              <a:rPr lang="vi-VN" sz="2000" dirty="0" err="1">
                <a:solidFill>
                  <a:schemeClr val="bg2"/>
                </a:solidFill>
              </a:rPr>
              <a:t>Mycrosoft</a:t>
            </a:r>
            <a:r>
              <a:rPr lang="vi-VN" sz="2000" dirty="0">
                <a:solidFill>
                  <a:schemeClr val="bg2"/>
                </a:solidFill>
              </a:rPr>
              <a:t> SQL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DA68C-7AF4-87B4-C2E1-03DD12953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00" y="1077061"/>
            <a:ext cx="5550839" cy="2666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ds of Wisdom by Slidesgo">
  <a:themeElements>
    <a:clrScheme name="Simple Light">
      <a:dk1>
        <a:srgbClr val="151A20"/>
      </a:dk1>
      <a:lt1>
        <a:srgbClr val="E5E5DB"/>
      </a:lt1>
      <a:dk2>
        <a:srgbClr val="995334"/>
      </a:dk2>
      <a:lt2>
        <a:srgbClr val="D9A78C"/>
      </a:lt2>
      <a:accent1>
        <a:srgbClr val="585B46"/>
      </a:accent1>
      <a:accent2>
        <a:srgbClr val="8B9072"/>
      </a:accent2>
      <a:accent3>
        <a:srgbClr val="49767D"/>
      </a:accent3>
      <a:accent4>
        <a:srgbClr val="81B0B5"/>
      </a:accent4>
      <a:accent5>
        <a:srgbClr val="FFFFFF"/>
      </a:accent5>
      <a:accent6>
        <a:srgbClr val="FFFFFF"/>
      </a:accent6>
      <a:hlink>
        <a:srgbClr val="151A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On-screen Show (16:9)</PresentationFormat>
  <Paragraphs>61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Baskervville</vt:lpstr>
      <vt:lpstr>Roboto Medium</vt:lpstr>
      <vt:lpstr>DM Sans</vt:lpstr>
      <vt:lpstr>Bebas Neue</vt:lpstr>
      <vt:lpstr>Words of Wisdom by Slidesgo</vt:lpstr>
      <vt:lpstr> Bài tập web Nhóm 20</vt:lpstr>
      <vt:lpstr>Thành viên nhóm</vt:lpstr>
      <vt:lpstr>Main parts</vt:lpstr>
      <vt:lpstr>Part 1.</vt:lpstr>
      <vt:lpstr>1.HTML</vt:lpstr>
      <vt:lpstr>2.css</vt:lpstr>
      <vt:lpstr>3.JavaScript</vt:lpstr>
      <vt:lpstr>Part 2.</vt:lpstr>
      <vt:lpstr>PowerPoint Presentation</vt:lpstr>
      <vt:lpstr>PowerPoint Presentation</vt:lpstr>
      <vt:lpstr>Các thao tác cơ bản và truy vấn Cơ sở dữ liệu</vt:lpstr>
      <vt:lpstr>Các thao tác cơ bản và truy vấn Cơ sở dữ liệu</vt:lpstr>
      <vt:lpstr>Các thao tác cơ bản và truy vấn Cơ sở dữ liệu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Bài tập web Nhóm 20</dc:title>
  <cp:lastModifiedBy>Sỹ Nguyên Bùi</cp:lastModifiedBy>
  <cp:revision>1</cp:revision>
  <dcterms:modified xsi:type="dcterms:W3CDTF">2023-10-26T14:01:55Z</dcterms:modified>
</cp:coreProperties>
</file>